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57"/>
  </p:notesMasterIdLst>
  <p:handoutMasterIdLst>
    <p:handoutMasterId r:id="rId58"/>
  </p:handoutMasterIdLst>
  <p:sldIdLst>
    <p:sldId id="358" r:id="rId2"/>
    <p:sldId id="524" r:id="rId3"/>
    <p:sldId id="501" r:id="rId4"/>
    <p:sldId id="495" r:id="rId5"/>
    <p:sldId id="416" r:id="rId6"/>
    <p:sldId id="535" r:id="rId7"/>
    <p:sldId id="419" r:id="rId8"/>
    <p:sldId id="420" r:id="rId9"/>
    <p:sldId id="421" r:id="rId10"/>
    <p:sldId id="422" r:id="rId11"/>
    <p:sldId id="481" r:id="rId12"/>
    <p:sldId id="482" r:id="rId13"/>
    <p:sldId id="483" r:id="rId14"/>
    <p:sldId id="484" r:id="rId15"/>
    <p:sldId id="485" r:id="rId16"/>
    <p:sldId id="486" r:id="rId17"/>
    <p:sldId id="487" r:id="rId18"/>
    <p:sldId id="457" r:id="rId19"/>
    <p:sldId id="456" r:id="rId20"/>
    <p:sldId id="504" r:id="rId21"/>
    <p:sldId id="505" r:id="rId22"/>
    <p:sldId id="506" r:id="rId23"/>
    <p:sldId id="516" r:id="rId24"/>
    <p:sldId id="531" r:id="rId25"/>
    <p:sldId id="527" r:id="rId26"/>
    <p:sldId id="532" r:id="rId27"/>
    <p:sldId id="448" r:id="rId28"/>
    <p:sldId id="528" r:id="rId29"/>
    <p:sldId id="490" r:id="rId30"/>
    <p:sldId id="449" r:id="rId31"/>
    <p:sldId id="491" r:id="rId32"/>
    <p:sldId id="507" r:id="rId33"/>
    <p:sldId id="508" r:id="rId34"/>
    <p:sldId id="511" r:id="rId35"/>
    <p:sldId id="510" r:id="rId36"/>
    <p:sldId id="509" r:id="rId37"/>
    <p:sldId id="512" r:id="rId38"/>
    <p:sldId id="451" r:id="rId39"/>
    <p:sldId id="452" r:id="rId40"/>
    <p:sldId id="453" r:id="rId41"/>
    <p:sldId id="513" r:id="rId42"/>
    <p:sldId id="519" r:id="rId43"/>
    <p:sldId id="498" r:id="rId44"/>
    <p:sldId id="500" r:id="rId45"/>
    <p:sldId id="394" r:id="rId46"/>
    <p:sldId id="472" r:id="rId47"/>
    <p:sldId id="392" r:id="rId48"/>
    <p:sldId id="521" r:id="rId49"/>
    <p:sldId id="393" r:id="rId50"/>
    <p:sldId id="520" r:id="rId51"/>
    <p:sldId id="396" r:id="rId52"/>
    <p:sldId id="529" r:id="rId53"/>
    <p:sldId id="414" r:id="rId54"/>
    <p:sldId id="489" r:id="rId55"/>
    <p:sldId id="273" r:id="rId56"/>
  </p:sldIdLst>
  <p:sldSz cx="9144000" cy="6858000" type="screen4x3"/>
  <p:notesSz cx="6864350" cy="9750425"/>
  <p:defaultTextStyle>
    <a:defPPr>
      <a:defRPr lang="ja-JP"/>
    </a:defPPr>
    <a:lvl1pPr algn="l" rtl="0" fontAlgn="base">
      <a:spcBef>
        <a:spcPct val="0"/>
      </a:spcBef>
      <a:spcAft>
        <a:spcPct val="0"/>
      </a:spcAft>
      <a:defRPr kumimoji="1" kern="1200">
        <a:solidFill>
          <a:schemeClr val="tx1"/>
        </a:solidFill>
        <a:latin typeface="Tahoma" pitchFamily="34" charset="0"/>
        <a:ea typeface="メイリオ" pitchFamily="50" charset="-128"/>
        <a:cs typeface="メイリオ" pitchFamily="50" charset="-128"/>
      </a:defRPr>
    </a:lvl1pPr>
    <a:lvl2pPr marL="457200" algn="l" rtl="0" fontAlgn="base">
      <a:spcBef>
        <a:spcPct val="0"/>
      </a:spcBef>
      <a:spcAft>
        <a:spcPct val="0"/>
      </a:spcAft>
      <a:defRPr kumimoji="1" kern="1200">
        <a:solidFill>
          <a:schemeClr val="tx1"/>
        </a:solidFill>
        <a:latin typeface="Tahoma" pitchFamily="34" charset="0"/>
        <a:ea typeface="メイリオ" pitchFamily="50" charset="-128"/>
        <a:cs typeface="メイリオ" pitchFamily="50" charset="-128"/>
      </a:defRPr>
    </a:lvl2pPr>
    <a:lvl3pPr marL="914400" algn="l" rtl="0" fontAlgn="base">
      <a:spcBef>
        <a:spcPct val="0"/>
      </a:spcBef>
      <a:spcAft>
        <a:spcPct val="0"/>
      </a:spcAft>
      <a:defRPr kumimoji="1" kern="1200">
        <a:solidFill>
          <a:schemeClr val="tx1"/>
        </a:solidFill>
        <a:latin typeface="Tahoma" pitchFamily="34" charset="0"/>
        <a:ea typeface="メイリオ" pitchFamily="50" charset="-128"/>
        <a:cs typeface="メイリオ" pitchFamily="50" charset="-128"/>
      </a:defRPr>
    </a:lvl3pPr>
    <a:lvl4pPr marL="1371600" algn="l" rtl="0" fontAlgn="base">
      <a:spcBef>
        <a:spcPct val="0"/>
      </a:spcBef>
      <a:spcAft>
        <a:spcPct val="0"/>
      </a:spcAft>
      <a:defRPr kumimoji="1" kern="1200">
        <a:solidFill>
          <a:schemeClr val="tx1"/>
        </a:solidFill>
        <a:latin typeface="Tahoma" pitchFamily="34" charset="0"/>
        <a:ea typeface="メイリオ" pitchFamily="50" charset="-128"/>
        <a:cs typeface="メイリオ" pitchFamily="50" charset="-128"/>
      </a:defRPr>
    </a:lvl4pPr>
    <a:lvl5pPr marL="1828800" algn="l" rtl="0" fontAlgn="base">
      <a:spcBef>
        <a:spcPct val="0"/>
      </a:spcBef>
      <a:spcAft>
        <a:spcPct val="0"/>
      </a:spcAft>
      <a:defRPr kumimoji="1" kern="1200">
        <a:solidFill>
          <a:schemeClr val="tx1"/>
        </a:solidFill>
        <a:latin typeface="Tahoma" pitchFamily="34" charset="0"/>
        <a:ea typeface="メイリオ" pitchFamily="50" charset="-128"/>
        <a:cs typeface="メイリオ" pitchFamily="50" charset="-128"/>
      </a:defRPr>
    </a:lvl5pPr>
    <a:lvl6pPr marL="2286000" algn="l" defTabSz="914400" rtl="0" eaLnBrk="1" latinLnBrk="0" hangingPunct="1">
      <a:defRPr kumimoji="1" kern="1200">
        <a:solidFill>
          <a:schemeClr val="tx1"/>
        </a:solidFill>
        <a:latin typeface="Tahoma" pitchFamily="34" charset="0"/>
        <a:ea typeface="メイリオ" pitchFamily="50" charset="-128"/>
        <a:cs typeface="メイリオ" pitchFamily="50" charset="-128"/>
      </a:defRPr>
    </a:lvl6pPr>
    <a:lvl7pPr marL="2743200" algn="l" defTabSz="914400" rtl="0" eaLnBrk="1" latinLnBrk="0" hangingPunct="1">
      <a:defRPr kumimoji="1" kern="1200">
        <a:solidFill>
          <a:schemeClr val="tx1"/>
        </a:solidFill>
        <a:latin typeface="Tahoma" pitchFamily="34" charset="0"/>
        <a:ea typeface="メイリオ" pitchFamily="50" charset="-128"/>
        <a:cs typeface="メイリオ" pitchFamily="50" charset="-128"/>
      </a:defRPr>
    </a:lvl7pPr>
    <a:lvl8pPr marL="3200400" algn="l" defTabSz="914400" rtl="0" eaLnBrk="1" latinLnBrk="0" hangingPunct="1">
      <a:defRPr kumimoji="1" kern="1200">
        <a:solidFill>
          <a:schemeClr val="tx1"/>
        </a:solidFill>
        <a:latin typeface="Tahoma" pitchFamily="34" charset="0"/>
        <a:ea typeface="メイリオ" pitchFamily="50" charset="-128"/>
        <a:cs typeface="メイリオ" pitchFamily="50" charset="-128"/>
      </a:defRPr>
    </a:lvl8pPr>
    <a:lvl9pPr marL="3657600" algn="l" defTabSz="914400" rtl="0" eaLnBrk="1" latinLnBrk="0" hangingPunct="1">
      <a:defRPr kumimoji="1" kern="1200">
        <a:solidFill>
          <a:schemeClr val="tx1"/>
        </a:solidFill>
        <a:latin typeface="Tahoma" pitchFamily="34" charset="0"/>
        <a:ea typeface="メイリオ" pitchFamily="50" charset="-128"/>
        <a:cs typeface="メイリオ" pitchFamily="5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80808"/>
    <a:srgbClr val="FF66FF"/>
    <a:srgbClr val="800000"/>
    <a:srgbClr val="009999"/>
    <a:srgbClr val="EEAF12"/>
    <a:srgbClr val="F56161"/>
    <a:srgbClr val="3366FF"/>
    <a:srgbClr val="F44A06"/>
    <a:srgbClr val="DC542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18" autoAdjust="0"/>
    <p:restoredTop sz="94660"/>
  </p:normalViewPr>
  <p:slideViewPr>
    <p:cSldViewPr>
      <p:cViewPr varScale="1">
        <p:scale>
          <a:sx n="64" d="100"/>
          <a:sy n="64" d="100"/>
        </p:scale>
        <p:origin x="-19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64" y="-96"/>
      </p:cViewPr>
      <p:guideLst>
        <p:guide orient="horz" pos="3071"/>
        <p:guide pos="2162"/>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497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50" charset="-128"/>
              </a:defRPr>
            </a:lvl1pPr>
          </a:lstStyle>
          <a:p>
            <a:endParaRPr lang="en-US" altLang="ja-JP"/>
          </a:p>
        </p:txBody>
      </p:sp>
      <p:sp>
        <p:nvSpPr>
          <p:cNvPr id="50179" name="Rectangle 3"/>
          <p:cNvSpPr>
            <a:spLocks noGrp="1" noChangeArrowheads="1"/>
          </p:cNvSpPr>
          <p:nvPr>
            <p:ph type="dt" sz="quarter" idx="1"/>
          </p:nvPr>
        </p:nvSpPr>
        <p:spPr bwMode="auto">
          <a:xfrm>
            <a:off x="3887788" y="0"/>
            <a:ext cx="297497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defRPr>
            </a:lvl1pPr>
          </a:lstStyle>
          <a:p>
            <a:endParaRPr lang="en-US" altLang="ja-JP"/>
          </a:p>
        </p:txBody>
      </p:sp>
      <p:sp>
        <p:nvSpPr>
          <p:cNvPr id="50180" name="Rectangle 4"/>
          <p:cNvSpPr>
            <a:spLocks noGrp="1" noChangeArrowheads="1"/>
          </p:cNvSpPr>
          <p:nvPr>
            <p:ph type="ftr" sz="quarter" idx="2"/>
          </p:nvPr>
        </p:nvSpPr>
        <p:spPr bwMode="auto">
          <a:xfrm>
            <a:off x="0" y="9261475"/>
            <a:ext cx="2974975"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50" charset="-128"/>
              </a:defRPr>
            </a:lvl1pPr>
          </a:lstStyle>
          <a:p>
            <a:endParaRPr lang="en-US" altLang="ja-JP"/>
          </a:p>
        </p:txBody>
      </p:sp>
      <p:sp>
        <p:nvSpPr>
          <p:cNvPr id="50181" name="Rectangle 5"/>
          <p:cNvSpPr>
            <a:spLocks noGrp="1" noChangeArrowheads="1"/>
          </p:cNvSpPr>
          <p:nvPr>
            <p:ph type="sldNum" sz="quarter" idx="3"/>
          </p:nvPr>
        </p:nvSpPr>
        <p:spPr bwMode="auto">
          <a:xfrm>
            <a:off x="3887788" y="9261475"/>
            <a:ext cx="2974975"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50" charset="-128"/>
              </a:defRPr>
            </a:lvl1pPr>
          </a:lstStyle>
          <a:p>
            <a:fld id="{A490BD03-4A92-407C-ACC4-7DFCD6086573}"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4975" cy="487363"/>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lvl1pPr defTabSz="949325">
              <a:defRPr sz="1200">
                <a:latin typeface="Arial" charset="0"/>
                <a:ea typeface="ＭＳ Ｐゴシック" pitchFamily="50" charset="-128"/>
              </a:defRPr>
            </a:lvl1pPr>
          </a:lstStyle>
          <a:p>
            <a:endParaRPr lang="en-US" altLang="ja-JP"/>
          </a:p>
        </p:txBody>
      </p:sp>
      <p:sp>
        <p:nvSpPr>
          <p:cNvPr id="14339" name="Rectangle 3"/>
          <p:cNvSpPr>
            <a:spLocks noGrp="1" noChangeArrowheads="1"/>
          </p:cNvSpPr>
          <p:nvPr>
            <p:ph type="dt" idx="1"/>
          </p:nvPr>
        </p:nvSpPr>
        <p:spPr bwMode="auto">
          <a:xfrm>
            <a:off x="3887788" y="0"/>
            <a:ext cx="2974975" cy="487363"/>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lvl1pPr algn="r" defTabSz="949325">
              <a:defRPr sz="1200">
                <a:latin typeface="Arial" charset="0"/>
                <a:ea typeface="ＭＳ Ｐゴシック" pitchFamily="50" charset="-128"/>
              </a:defRPr>
            </a:lvl1pPr>
          </a:lstStyle>
          <a:p>
            <a:endParaRPr lang="en-US" altLang="ja-JP"/>
          </a:p>
        </p:txBody>
      </p:sp>
      <p:sp>
        <p:nvSpPr>
          <p:cNvPr id="14340" name="Rectangle 4"/>
          <p:cNvSpPr>
            <a:spLocks noGrp="1" noRot="1" noChangeAspect="1" noChangeArrowheads="1" noTextEdit="1"/>
          </p:cNvSpPr>
          <p:nvPr>
            <p:ph type="sldImg" idx="2"/>
          </p:nvPr>
        </p:nvSpPr>
        <p:spPr bwMode="auto">
          <a:xfrm>
            <a:off x="995363" y="731838"/>
            <a:ext cx="4875212" cy="3656012"/>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630738"/>
            <a:ext cx="5492750" cy="4387850"/>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342" name="Rectangle 6"/>
          <p:cNvSpPr>
            <a:spLocks noGrp="1" noChangeArrowheads="1"/>
          </p:cNvSpPr>
          <p:nvPr>
            <p:ph type="ftr" sz="quarter" idx="4"/>
          </p:nvPr>
        </p:nvSpPr>
        <p:spPr bwMode="auto">
          <a:xfrm>
            <a:off x="0" y="9261475"/>
            <a:ext cx="2974975" cy="487363"/>
          </a:xfrm>
          <a:prstGeom prst="rect">
            <a:avLst/>
          </a:prstGeom>
          <a:noFill/>
          <a:ln w="9525">
            <a:noFill/>
            <a:miter lim="800000"/>
            <a:headEnd/>
            <a:tailEnd/>
          </a:ln>
          <a:effectLst/>
        </p:spPr>
        <p:txBody>
          <a:bodyPr vert="horz" wrap="square" lIns="94933" tIns="47467" rIns="94933" bIns="47467" numCol="1" anchor="b" anchorCtr="0" compatLnSpc="1">
            <a:prstTxWarp prst="textNoShape">
              <a:avLst/>
            </a:prstTxWarp>
          </a:bodyPr>
          <a:lstStyle>
            <a:lvl1pPr defTabSz="949325">
              <a:defRPr sz="1200">
                <a:latin typeface="Arial" charset="0"/>
                <a:ea typeface="ＭＳ Ｐゴシック" pitchFamily="50" charset="-128"/>
              </a:defRPr>
            </a:lvl1pPr>
          </a:lstStyle>
          <a:p>
            <a:endParaRPr lang="en-US" altLang="ja-JP"/>
          </a:p>
        </p:txBody>
      </p:sp>
      <p:sp>
        <p:nvSpPr>
          <p:cNvPr id="14343" name="Rectangle 7"/>
          <p:cNvSpPr>
            <a:spLocks noGrp="1" noChangeArrowheads="1"/>
          </p:cNvSpPr>
          <p:nvPr>
            <p:ph type="sldNum" sz="quarter" idx="5"/>
          </p:nvPr>
        </p:nvSpPr>
        <p:spPr bwMode="auto">
          <a:xfrm>
            <a:off x="3887788" y="9261475"/>
            <a:ext cx="2974975" cy="487363"/>
          </a:xfrm>
          <a:prstGeom prst="rect">
            <a:avLst/>
          </a:prstGeom>
          <a:noFill/>
          <a:ln w="9525">
            <a:noFill/>
            <a:miter lim="800000"/>
            <a:headEnd/>
            <a:tailEnd/>
          </a:ln>
          <a:effectLst/>
        </p:spPr>
        <p:txBody>
          <a:bodyPr vert="horz" wrap="square" lIns="94933" tIns="47467" rIns="94933" bIns="47467" numCol="1" anchor="b" anchorCtr="0" compatLnSpc="1">
            <a:prstTxWarp prst="textNoShape">
              <a:avLst/>
            </a:prstTxWarp>
          </a:bodyPr>
          <a:lstStyle>
            <a:lvl1pPr algn="r" defTabSz="949325">
              <a:defRPr sz="1200">
                <a:latin typeface="Arial" charset="0"/>
                <a:ea typeface="ＭＳ Ｐゴシック" pitchFamily="50" charset="-128"/>
              </a:defRPr>
            </a:lvl1pPr>
          </a:lstStyle>
          <a:p>
            <a:fld id="{B580FBBB-5196-4EE9-ABD5-32BF80CA4B91}"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D250D11D-8F6B-4467-A0D0-6A95244E424D}" type="slidenum">
              <a:rPr lang="ja-JP" altLang="en-US" smtClean="0"/>
              <a:pPr>
                <a:defRPr/>
              </a:pPr>
              <a:t>3</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1F42DD6-5557-41DA-B333-C862FC6773FF}" type="slidenum">
              <a:rPr kumimoji="1" lang="ja-JP" altLang="en-US" smtClean="0"/>
              <a:pPr/>
              <a:t>34</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1F42DD6-5557-41DA-B333-C862FC6773FF}" type="slidenum">
              <a:rPr kumimoji="1" lang="ja-JP" altLang="en-US" smtClean="0"/>
              <a:pPr/>
              <a:t>37</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1F42DD6-5557-41DA-B333-C862FC6773FF}" type="slidenum">
              <a:rPr kumimoji="1" lang="ja-JP" altLang="en-US" smtClean="0"/>
              <a:pPr/>
              <a:t>41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580FBBB-5196-4EE9-ABD5-32BF80CA4B91}" type="slidenum">
              <a:rPr lang="en-US" altLang="ja-JP" smtClean="0"/>
              <a:pPr/>
              <a:t>9</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945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9459"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17D8F3-7A1D-4B82-BB9E-8EDA1D87D7D3}" type="slidenum">
              <a:rPr lang="ja-JP" altLang="en-US"/>
              <a:pPr fontAlgn="base">
                <a:spcBef>
                  <a:spcPct val="0"/>
                </a:spcBef>
                <a:spcAft>
                  <a:spcPct val="0"/>
                </a:spcAft>
              </a:pPr>
              <a:t>20</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150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150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67AABD-1642-4394-8F7E-362AB28945D9}" type="slidenum">
              <a:rPr lang="ja-JP" altLang="en-US"/>
              <a:pPr fontAlgn="base">
                <a:spcBef>
                  <a:spcPct val="0"/>
                </a:spcBef>
                <a:spcAft>
                  <a:spcPct val="0"/>
                </a:spcAft>
              </a:pPr>
              <a:t>21</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355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355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A099A2-1DF6-4AF8-925D-DAF5E7F29A1E}" type="slidenum">
              <a:rPr lang="ja-JP" altLang="en-US"/>
              <a:pPr fontAlgn="base">
                <a:spcBef>
                  <a:spcPct val="0"/>
                </a:spcBef>
                <a:spcAft>
                  <a:spcPct val="0"/>
                </a:spcAft>
              </a:pPr>
              <a:t>22</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D250D11D-8F6B-4467-A0D0-6A95244E424D}" type="slidenum">
              <a:rPr lang="ja-JP" altLang="en-US" smtClean="0"/>
              <a:pPr>
                <a:defRPr/>
              </a:pPr>
              <a:t>24</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D250D11D-8F6B-4467-A0D0-6A95244E424D}" type="slidenum">
              <a:rPr lang="ja-JP" altLang="en-US" smtClean="0"/>
              <a:pPr>
                <a:defRPr/>
              </a:pPr>
              <a:t>26</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150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150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67AABD-1642-4394-8F7E-362AB28945D9}" type="slidenum">
              <a:rPr lang="ja-JP" altLang="en-US"/>
              <a:pPr fontAlgn="base">
                <a:spcBef>
                  <a:spcPct val="0"/>
                </a:spcBef>
                <a:spcAft>
                  <a:spcPct val="0"/>
                </a:spcAft>
              </a:pPr>
              <a:t>32</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3554"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3555"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A099A2-1DF6-4AF8-925D-DAF5E7F29A1E}" type="slidenum">
              <a:rPr lang="ja-JP" altLang="en-US"/>
              <a:pPr fontAlgn="base">
                <a:spcBef>
                  <a:spcPct val="0"/>
                </a:spcBef>
                <a:spcAft>
                  <a:spcPct val="0"/>
                </a:spcAft>
              </a:pPr>
              <a:t>33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186" name="Rectangle 18"/>
          <p:cNvSpPr>
            <a:spLocks noChangeArrowheads="1"/>
          </p:cNvSpPr>
          <p:nvPr userDrawn="1"/>
        </p:nvSpPr>
        <p:spPr bwMode="auto">
          <a:xfrm>
            <a:off x="0" y="0"/>
            <a:ext cx="9144000" cy="6858000"/>
          </a:xfrm>
          <a:prstGeom prst="rect">
            <a:avLst/>
          </a:prstGeom>
          <a:solidFill>
            <a:srgbClr val="000000"/>
          </a:solidFill>
          <a:ln w="9525">
            <a:noFill/>
            <a:miter lim="800000"/>
            <a:headEnd/>
            <a:tailEnd/>
          </a:ln>
          <a:effectLst/>
        </p:spPr>
        <p:txBody>
          <a:bodyPr wrap="none" anchor="ctr"/>
          <a:lstStyle/>
          <a:p>
            <a:endParaRPr lang="ja-JP" altLang="en-US"/>
          </a:p>
        </p:txBody>
      </p:sp>
      <p:pic>
        <p:nvPicPr>
          <p:cNvPr id="1027" name="Picture 3" descr="F:\lltiger\neta\fire.jpg"/>
          <p:cNvPicPr>
            <a:picLocks noChangeAspect="1" noChangeArrowheads="1"/>
          </p:cNvPicPr>
          <p:nvPr userDrawn="1"/>
        </p:nvPicPr>
        <p:blipFill>
          <a:blip r:embed="rId2" cstate="print">
            <a:lum bright="-45000"/>
          </a:blip>
          <a:srcRect/>
          <a:stretch>
            <a:fillRect/>
          </a:stretch>
        </p:blipFill>
        <p:spPr bwMode="auto">
          <a:xfrm>
            <a:off x="2428875" y="2381250"/>
            <a:ext cx="6715125" cy="4476750"/>
          </a:xfrm>
          <a:prstGeom prst="rect">
            <a:avLst/>
          </a:prstGeom>
          <a:noFill/>
        </p:spPr>
      </p:pic>
      <p:sp>
        <p:nvSpPr>
          <p:cNvPr id="7182" name="Rectangle 14"/>
          <p:cNvSpPr>
            <a:spLocks noGrp="1" noChangeArrowheads="1"/>
          </p:cNvSpPr>
          <p:nvPr>
            <p:ph type="dt" sz="half" idx="2"/>
          </p:nvPr>
        </p:nvSpPr>
        <p:spPr/>
        <p:txBody>
          <a:bodyPr/>
          <a:lstStyle>
            <a:lvl1pPr>
              <a:defRPr>
                <a:solidFill>
                  <a:schemeClr val="bg1"/>
                </a:solidFill>
              </a:defRPr>
            </a:lvl1pPr>
          </a:lstStyle>
          <a:p>
            <a:fld id="{32149101-31B8-492F-886C-FC45C01B2686}" type="datetime5">
              <a:rPr lang="ja-JP" altLang="en-US" smtClean="0"/>
              <a:pPr/>
              <a:t>2010/08/01</a:t>
            </a:fld>
            <a:endParaRPr lang="en-US" altLang="ja-JP" dirty="0"/>
          </a:p>
        </p:txBody>
      </p:sp>
      <p:sp>
        <p:nvSpPr>
          <p:cNvPr id="7181" name="Rectangle 13"/>
          <p:cNvSpPr>
            <a:spLocks noGrp="1" noChangeArrowheads="1"/>
          </p:cNvSpPr>
          <p:nvPr>
            <p:ph type="subTitle" idx="1"/>
          </p:nvPr>
        </p:nvSpPr>
        <p:spPr>
          <a:xfrm>
            <a:off x="0" y="5867400"/>
            <a:ext cx="9144000" cy="838200"/>
          </a:xfrm>
        </p:spPr>
        <p:txBody>
          <a:bodyPr/>
          <a:lstStyle>
            <a:lvl1pPr marL="0" indent="0" algn="ctr">
              <a:lnSpc>
                <a:spcPct val="130000"/>
              </a:lnSpc>
              <a:buFont typeface="Wingdings" pitchFamily="2" charset="2"/>
              <a:buNone/>
              <a:defRPr>
                <a:solidFill>
                  <a:schemeClr val="bg1"/>
                </a:solidFill>
                <a:latin typeface="Tahoma" pitchFamily="34" charset="0"/>
              </a:defRPr>
            </a:lvl1pPr>
          </a:lstStyle>
          <a:p>
            <a:r>
              <a:rPr lang="ja-JP" altLang="en-US" dirty="0"/>
              <a:t>マスタ サブタイトルの書式設定</a:t>
            </a:r>
          </a:p>
        </p:txBody>
      </p:sp>
      <p:sp>
        <p:nvSpPr>
          <p:cNvPr id="7180" name="Rectangle 12"/>
          <p:cNvSpPr>
            <a:spLocks noGrp="1" noChangeArrowheads="1"/>
          </p:cNvSpPr>
          <p:nvPr>
            <p:ph type="ctrTitle"/>
          </p:nvPr>
        </p:nvSpPr>
        <p:spPr>
          <a:xfrm>
            <a:off x="0" y="1066800"/>
            <a:ext cx="9144000" cy="4648200"/>
          </a:xfrm>
        </p:spPr>
        <p:txBody>
          <a:bodyPr anchor="ctr" anchorCtr="0">
            <a:noAutofit/>
          </a:bodyPr>
          <a:lstStyle>
            <a:lvl1pPr algn="ctr">
              <a:defRPr sz="8000"/>
            </a:lvl1pPr>
          </a:lstStyle>
          <a:p>
            <a:r>
              <a:rPr lang="ja-JP" altLang="en-US" dirty="0"/>
              <a:t>マスタ タイトルの書式設定</a:t>
            </a:r>
          </a:p>
        </p:txBody>
      </p:sp>
      <p:sp>
        <p:nvSpPr>
          <p:cNvPr id="7183" name="Rectangle 15"/>
          <p:cNvSpPr>
            <a:spLocks noGrp="1" noChangeArrowheads="1"/>
          </p:cNvSpPr>
          <p:nvPr>
            <p:ph type="ftr" sz="quarter" idx="3"/>
          </p:nvPr>
        </p:nvSpPr>
        <p:spPr/>
        <p:txBody>
          <a:bodyPr/>
          <a:lstStyle>
            <a:lvl1pPr>
              <a:defRPr>
                <a:solidFill>
                  <a:schemeClr val="bg1"/>
                </a:solidFill>
              </a:defRPr>
            </a:lvl1pPr>
          </a:lstStyle>
          <a:p>
            <a:endParaRPr lang="en-US" altLang="ja-JP" dirty="0"/>
          </a:p>
        </p:txBody>
      </p:sp>
      <p:sp>
        <p:nvSpPr>
          <p:cNvPr id="7184" name="Rectangle 16"/>
          <p:cNvSpPr>
            <a:spLocks noGrp="1" noChangeArrowheads="1"/>
          </p:cNvSpPr>
          <p:nvPr>
            <p:ph type="sldNum" sz="quarter" idx="4"/>
          </p:nvPr>
        </p:nvSpPr>
        <p:spPr/>
        <p:txBody>
          <a:bodyPr/>
          <a:lstStyle>
            <a:lvl1pPr>
              <a:defRPr>
                <a:solidFill>
                  <a:schemeClr val="bg1"/>
                </a:solidFill>
              </a:defRPr>
            </a:lvl1pPr>
          </a:lstStyle>
          <a:p>
            <a:fld id="{53C2AC77-7D08-4BB7-A94D-B0509A90DE90}" type="slidenum">
              <a:rPr lang="en-US" altLang="ja-JP" smtClean="0"/>
              <a:pPr/>
              <a:t>&lt;#&gt;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9653B324-2749-4FF4-BCA8-A286EA68BFF0}" type="datetime5">
              <a:rPr lang="ja-JP" altLang="en-US"/>
              <a:pPr/>
              <a:t>2010/08/01</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9B390BD-8A59-4BB5-801C-54846D2E20DB}"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34200" y="0"/>
            <a:ext cx="2209800" cy="6629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04800" y="0"/>
            <a:ext cx="6477000" cy="6629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63DA5ABA-715F-4DF7-932C-774E797B1324}" type="datetime5">
              <a:rPr lang="ja-JP" altLang="en-US"/>
              <a:pPr/>
              <a:t>2010/08/01</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5F51821-93ED-4B12-BC67-722C348ECD98}" type="slidenum">
              <a:rPr lang="en-US" altLang="ja-JP"/>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CA9FDDE-5746-4959-9487-396C9D7A1EF8}" type="datetime5">
              <a:rPr lang="ja-JP" altLang="en-US" smtClean="0"/>
              <a:pPr/>
              <a:t>2010/08/01</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EC0FC7B7-44A7-421D-A434-3820D5A58935}" type="slidenum">
              <a:rPr lang="en-US" altLang="ja-JP" smtClean="0"/>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B4949F52-4484-476A-BD95-01E9A30F2D9E}" type="datetime5">
              <a:rPr lang="ja-JP" altLang="en-US"/>
              <a:pPr/>
              <a:t>2010/08/01</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8452C1A3-68C4-42AA-AB29-0133F84974DD}"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C3D056D5-39E6-473A-B081-F5B01FA0B649}" type="datetime5">
              <a:rPr lang="ja-JP" altLang="en-US"/>
              <a:pPr/>
              <a:t>2010/08/01</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D95B3E5-2FF9-44B7-97DB-D0560702079E}"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04800" y="1447800"/>
            <a:ext cx="43434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800600" y="1447800"/>
            <a:ext cx="43434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95D6F68D-4593-4778-B20E-476445CCAB34}" type="datetime5">
              <a:rPr lang="ja-JP" altLang="en-US"/>
              <a:pPr/>
              <a:t>2010/08/01</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34F797B-4E8D-431D-A849-F771E18AD6A6}"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DEEAE239-6AAE-41D6-83A7-CC0AF246FAB5}" type="datetime5">
              <a:rPr lang="ja-JP" altLang="en-US"/>
              <a:pPr/>
              <a:t>2010/08/01</a:t>
            </a:fld>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4263D991-E861-47F8-A702-0D8C1120F0BA}"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4431926A-9EEF-4938-A301-5B2FF782F11B}" type="datetime5">
              <a:rPr lang="ja-JP" altLang="en-US"/>
              <a:pPr/>
              <a:t>2010/08/01</a:t>
            </a:fld>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5FA91119-1A41-420B-978F-A301978FD844}"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B3142385-0584-43F4-BF0A-E3F38D7A85BA}" type="datetime5">
              <a:rPr lang="ja-JP" altLang="en-US"/>
              <a:pPr/>
              <a:t>2010/08/01</a:t>
            </a:fld>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827EA188-6DDA-4822-B767-20A1FDF3DF2B}"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2A4D7EBD-3E90-4FFB-9AA5-1A9FBB49ECAD}" type="datetime5">
              <a:rPr lang="ja-JP" altLang="en-US"/>
              <a:pPr/>
              <a:t>2010/08/01</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10326567-8D32-4E76-BE35-E023B56AD89C}"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F9EE6EFB-C2D6-493F-BADA-8AE7FE081634}" type="datetime5">
              <a:rPr lang="ja-JP" altLang="en-US"/>
              <a:pPr/>
              <a:t>2010/08/01</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0F392633-E579-4CCF-8410-E7A86174FC62}"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a:xfrm>
            <a:off x="0" y="0"/>
            <a:ext cx="9144000" cy="6858000"/>
          </a:xfrm>
          <a:prstGeom prst="rect">
            <a:avLst/>
          </a:prstGeom>
          <a:gradFill>
            <a:gsLst>
              <a:gs pos="0">
                <a:srgbClr val="3B8AFF"/>
              </a:gs>
              <a:gs pos="10000">
                <a:schemeClr val="bg1"/>
              </a:gs>
              <a:gs pos="71000">
                <a:schemeClr val="bg1"/>
              </a:gs>
              <a:gs pos="90000">
                <a:srgbClr val="3B8AFF"/>
              </a:gs>
              <a:gs pos="100000">
                <a:srgbClr val="0066FF"/>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53" name="Rectangle 9"/>
          <p:cNvSpPr>
            <a:spLocks noGrp="1" noChangeArrowheads="1"/>
          </p:cNvSpPr>
          <p:nvPr>
            <p:ph type="title"/>
          </p:nvPr>
        </p:nvSpPr>
        <p:spPr bwMode="auto">
          <a:xfrm>
            <a:off x="304800" y="0"/>
            <a:ext cx="8839200" cy="1066800"/>
          </a:xfrm>
          <a:prstGeom prst="rect">
            <a:avLst/>
          </a:prstGeom>
          <a:noFill/>
          <a:ln w="9525">
            <a:noFill/>
            <a:miter lim="800000"/>
            <a:headEnd/>
            <a:tailEnd/>
          </a:ln>
          <a:effectLst>
            <a:outerShdw blurRad="101600" dist="17961" dir="2700000" algn="ctr" rotWithShape="0">
              <a:schemeClr val="tx1"/>
            </a:outerShdw>
          </a:effectLst>
        </p:spPr>
        <p:txBody>
          <a:bodyPr vert="horz" wrap="square" lIns="91440" tIns="45720" rIns="91440" bIns="45720" numCol="1" anchor="b" anchorCtr="0" compatLnSpc="1">
            <a:prstTxWarp prst="textNoShape">
              <a:avLst/>
            </a:prstTxWarp>
          </a:bodyPr>
          <a:lstStyle/>
          <a:p>
            <a:pPr lvl="0"/>
            <a:r>
              <a:rPr lang="ja-JP" altLang="en-US" dirty="0" smtClean="0"/>
              <a:t>マスタ タイトルの書式設定</a:t>
            </a:r>
          </a:p>
        </p:txBody>
      </p:sp>
      <p:sp>
        <p:nvSpPr>
          <p:cNvPr id="6154" name="Rectangle 10"/>
          <p:cNvSpPr>
            <a:spLocks noGrp="1" noChangeArrowheads="1"/>
          </p:cNvSpPr>
          <p:nvPr>
            <p:ph type="body" idx="1"/>
          </p:nvPr>
        </p:nvSpPr>
        <p:spPr bwMode="auto">
          <a:xfrm>
            <a:off x="304800" y="1447800"/>
            <a:ext cx="88392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161" name="Rectangle 17"/>
          <p:cNvSpPr>
            <a:spLocks noGrp="1" noChangeArrowheads="1"/>
          </p:cNvSpPr>
          <p:nvPr>
            <p:ph type="dt" sz="half" idx="2"/>
          </p:nvPr>
        </p:nvSpPr>
        <p:spPr bwMode="auto">
          <a:xfrm>
            <a:off x="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solidFill>
                  <a:schemeClr val="bg1"/>
                </a:solidFill>
                <a:latin typeface="+mn-ea"/>
              </a:defRPr>
            </a:lvl1pPr>
          </a:lstStyle>
          <a:p>
            <a:fld id="{DCA9FDDE-5746-4959-9487-396C9D7A1EF8}" type="datetime5">
              <a:rPr lang="ja-JP" altLang="en-US" smtClean="0"/>
              <a:pPr/>
              <a:t>2010/08/01</a:t>
            </a:fld>
            <a:endParaRPr lang="en-US" altLang="ja-JP" dirty="0"/>
          </a:p>
        </p:txBody>
      </p:sp>
      <p:sp>
        <p:nvSpPr>
          <p:cNvPr id="6162" name="Rectangle 18"/>
          <p:cNvSpPr>
            <a:spLocks noGrp="1" noChangeArrowheads="1"/>
          </p:cNvSpPr>
          <p:nvPr>
            <p:ph type="ftr" sz="quarter" idx="3"/>
          </p:nvPr>
        </p:nvSpPr>
        <p:spPr bwMode="auto">
          <a:xfrm>
            <a:off x="914400" y="6553200"/>
            <a:ext cx="73152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solidFill>
                  <a:schemeClr val="bg1"/>
                </a:solidFill>
                <a:latin typeface="+mn-ea"/>
              </a:defRPr>
            </a:lvl1pPr>
          </a:lstStyle>
          <a:p>
            <a:endParaRPr lang="en-US" altLang="ja-JP" dirty="0"/>
          </a:p>
        </p:txBody>
      </p:sp>
      <p:sp>
        <p:nvSpPr>
          <p:cNvPr id="6163" name="Rectangle 19"/>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b="1">
                <a:solidFill>
                  <a:schemeClr val="bg1"/>
                </a:solidFill>
                <a:latin typeface="+mn-ea"/>
              </a:defRPr>
            </a:lvl1pPr>
          </a:lstStyle>
          <a:p>
            <a:fld id="{EC0FC7B7-44A7-421D-A434-3820D5A58935}" type="slidenum">
              <a:rPr lang="en-US" altLang="ja-JP" smtClean="0"/>
              <a:pPr/>
              <a:t>&lt;#&gt;</a:t>
            </a:fld>
            <a:endParaRPr lang="en-US" altLang="ja-JP"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kumimoji="1" sz="3200">
          <a:solidFill>
            <a:schemeClr val="bg1"/>
          </a:solidFill>
          <a:effectLst>
            <a:outerShdw blurRad="38100" dist="38100" dir="2700000" algn="tl">
              <a:srgbClr val="000000">
                <a:alpha val="43137"/>
              </a:srgbClr>
            </a:outerShdw>
          </a:effectLst>
          <a:latin typeface="+mj-lt"/>
          <a:ea typeface="+mj-ea"/>
          <a:cs typeface="+mj-cs"/>
        </a:defRPr>
      </a:lvl1pPr>
      <a:lvl2pPr algn="l" rtl="0" fontAlgn="base">
        <a:spcBef>
          <a:spcPct val="0"/>
        </a:spcBef>
        <a:spcAft>
          <a:spcPct val="0"/>
        </a:spcAft>
        <a:defRPr kumimoji="1" sz="3200">
          <a:solidFill>
            <a:schemeClr val="tx1"/>
          </a:solidFill>
          <a:latin typeface="Trebuchet MS" pitchFamily="34" charset="0"/>
          <a:ea typeface="メイリオ" pitchFamily="50" charset="-128"/>
          <a:cs typeface="メイリオ" pitchFamily="50" charset="-128"/>
        </a:defRPr>
      </a:lvl2pPr>
      <a:lvl3pPr algn="l" rtl="0" fontAlgn="base">
        <a:spcBef>
          <a:spcPct val="0"/>
        </a:spcBef>
        <a:spcAft>
          <a:spcPct val="0"/>
        </a:spcAft>
        <a:defRPr kumimoji="1" sz="3200">
          <a:solidFill>
            <a:schemeClr val="tx1"/>
          </a:solidFill>
          <a:latin typeface="Trebuchet MS" pitchFamily="34" charset="0"/>
          <a:ea typeface="メイリオ" pitchFamily="50" charset="-128"/>
          <a:cs typeface="メイリオ" pitchFamily="50" charset="-128"/>
        </a:defRPr>
      </a:lvl3pPr>
      <a:lvl4pPr algn="l" rtl="0" fontAlgn="base">
        <a:spcBef>
          <a:spcPct val="0"/>
        </a:spcBef>
        <a:spcAft>
          <a:spcPct val="0"/>
        </a:spcAft>
        <a:defRPr kumimoji="1" sz="3200">
          <a:solidFill>
            <a:schemeClr val="tx1"/>
          </a:solidFill>
          <a:latin typeface="Trebuchet MS" pitchFamily="34" charset="0"/>
          <a:ea typeface="メイリオ" pitchFamily="50" charset="-128"/>
          <a:cs typeface="メイリオ" pitchFamily="50" charset="-128"/>
        </a:defRPr>
      </a:lvl4pPr>
      <a:lvl5pPr algn="l" rtl="0" fontAlgn="base">
        <a:spcBef>
          <a:spcPct val="0"/>
        </a:spcBef>
        <a:spcAft>
          <a:spcPct val="0"/>
        </a:spcAft>
        <a:defRPr kumimoji="1" sz="3200">
          <a:solidFill>
            <a:schemeClr val="tx1"/>
          </a:solidFill>
          <a:latin typeface="Trebuchet MS" pitchFamily="34" charset="0"/>
          <a:ea typeface="メイリオ" pitchFamily="50" charset="-128"/>
          <a:cs typeface="メイリオ" pitchFamily="50" charset="-128"/>
        </a:defRPr>
      </a:lvl5pPr>
      <a:lvl6pPr marL="457200" algn="l" rtl="0" fontAlgn="base">
        <a:spcBef>
          <a:spcPct val="0"/>
        </a:spcBef>
        <a:spcAft>
          <a:spcPct val="0"/>
        </a:spcAft>
        <a:defRPr kumimoji="1" sz="3200">
          <a:solidFill>
            <a:schemeClr val="tx1"/>
          </a:solidFill>
          <a:latin typeface="Trebuchet MS" pitchFamily="34" charset="0"/>
          <a:ea typeface="メイリオ" pitchFamily="50" charset="-128"/>
          <a:cs typeface="メイリオ" pitchFamily="50" charset="-128"/>
        </a:defRPr>
      </a:lvl6pPr>
      <a:lvl7pPr marL="914400" algn="l" rtl="0" fontAlgn="base">
        <a:spcBef>
          <a:spcPct val="0"/>
        </a:spcBef>
        <a:spcAft>
          <a:spcPct val="0"/>
        </a:spcAft>
        <a:defRPr kumimoji="1" sz="3200">
          <a:solidFill>
            <a:schemeClr val="tx1"/>
          </a:solidFill>
          <a:latin typeface="Trebuchet MS" pitchFamily="34" charset="0"/>
          <a:ea typeface="メイリオ" pitchFamily="50" charset="-128"/>
          <a:cs typeface="メイリオ" pitchFamily="50" charset="-128"/>
        </a:defRPr>
      </a:lvl7pPr>
      <a:lvl8pPr marL="1371600" algn="l" rtl="0" fontAlgn="base">
        <a:spcBef>
          <a:spcPct val="0"/>
        </a:spcBef>
        <a:spcAft>
          <a:spcPct val="0"/>
        </a:spcAft>
        <a:defRPr kumimoji="1" sz="3200">
          <a:solidFill>
            <a:schemeClr val="tx1"/>
          </a:solidFill>
          <a:latin typeface="Trebuchet MS" pitchFamily="34" charset="0"/>
          <a:ea typeface="メイリオ" pitchFamily="50" charset="-128"/>
          <a:cs typeface="メイリオ" pitchFamily="50" charset="-128"/>
        </a:defRPr>
      </a:lvl8pPr>
      <a:lvl9pPr marL="1828800" algn="l" rtl="0" fontAlgn="base">
        <a:spcBef>
          <a:spcPct val="0"/>
        </a:spcBef>
        <a:spcAft>
          <a:spcPct val="0"/>
        </a:spcAft>
        <a:defRPr kumimoji="1" sz="3200">
          <a:solidFill>
            <a:schemeClr val="tx1"/>
          </a:solidFill>
          <a:latin typeface="Trebuchet MS" pitchFamily="34" charset="0"/>
          <a:ea typeface="メイリオ" pitchFamily="50" charset="-128"/>
          <a:cs typeface="メイリオ" pitchFamily="50" charset="-128"/>
        </a:defRPr>
      </a:lvl9pPr>
    </p:titleStyle>
    <p:bodyStyle>
      <a:lvl1pPr marL="342900" indent="-342900" algn="l" rtl="0" fontAlgn="base">
        <a:spcBef>
          <a:spcPct val="20000"/>
        </a:spcBef>
        <a:spcAft>
          <a:spcPct val="0"/>
        </a:spcAft>
        <a:buClr>
          <a:srgbClr val="333399"/>
        </a:buClr>
        <a:buFont typeface="Wingdings" pitchFamily="2" charset="2"/>
        <a:buChar char="n"/>
        <a:defRPr kumimoji="1" sz="3200">
          <a:solidFill>
            <a:schemeClr val="tx1"/>
          </a:solidFill>
          <a:latin typeface="+mn-lt"/>
          <a:ea typeface="+mn-ea"/>
          <a:cs typeface="+mn-cs"/>
        </a:defRPr>
      </a:lvl1pPr>
      <a:lvl2pPr marL="742950" indent="-285750" algn="l" rtl="0" fontAlgn="base">
        <a:spcBef>
          <a:spcPct val="20000"/>
        </a:spcBef>
        <a:spcAft>
          <a:spcPct val="0"/>
        </a:spcAft>
        <a:buClr>
          <a:srgbClr val="3366FF"/>
        </a:buClr>
        <a:buFont typeface="Wingdings" pitchFamily="2" charset="2"/>
        <a:buChar char="n"/>
        <a:defRPr kumimoji="1" sz="2800">
          <a:solidFill>
            <a:schemeClr val="tx1"/>
          </a:solidFill>
          <a:latin typeface="+mn-lt"/>
          <a:ea typeface="+mn-ea"/>
          <a:cs typeface="+mn-cs"/>
        </a:defRPr>
      </a:lvl2pPr>
      <a:lvl3pPr marL="1143000" indent="-228600" algn="l" rtl="0" fontAlgn="base">
        <a:spcBef>
          <a:spcPct val="20000"/>
        </a:spcBef>
        <a:spcAft>
          <a:spcPct val="0"/>
        </a:spcAft>
        <a:buClr>
          <a:srgbClr val="F56161"/>
        </a:buClr>
        <a:buFont typeface="Wingdings" pitchFamily="2" charset="2"/>
        <a:buChar char="n"/>
        <a:defRPr kumimoji="1" sz="2400">
          <a:solidFill>
            <a:schemeClr val="tx1"/>
          </a:solidFill>
          <a:latin typeface="+mn-lt"/>
          <a:ea typeface="+mn-ea"/>
          <a:cs typeface="+mn-cs"/>
        </a:defRPr>
      </a:lvl3pPr>
      <a:lvl4pPr marL="1600200" indent="-228600" algn="l" rtl="0" fontAlgn="base">
        <a:spcBef>
          <a:spcPct val="20000"/>
        </a:spcBef>
        <a:spcAft>
          <a:spcPct val="0"/>
        </a:spcAft>
        <a:buClr>
          <a:srgbClr val="EEAF12"/>
        </a:buClr>
        <a:buSzPct val="95000"/>
        <a:buFont typeface="Wingdings" pitchFamily="2" charset="2"/>
        <a:buChar char="n"/>
        <a:defRPr kumimoji="1" sz="2000">
          <a:solidFill>
            <a:schemeClr val="tx1"/>
          </a:solidFill>
          <a:latin typeface="+mn-lt"/>
          <a:ea typeface="+mn-ea"/>
          <a:cs typeface="+mn-cs"/>
        </a:defRPr>
      </a:lvl4pPr>
      <a:lvl5pPr marL="2057400" indent="-228600" algn="l" rtl="0" fontAlgn="base">
        <a:spcBef>
          <a:spcPct val="20000"/>
        </a:spcBef>
        <a:spcAft>
          <a:spcPct val="0"/>
        </a:spcAft>
        <a:buClr>
          <a:srgbClr val="009999"/>
        </a:buClr>
        <a:buSzPct val="90000"/>
        <a:buFont typeface="Wingdings" pitchFamily="2" charset="2"/>
        <a:buChar char="n"/>
        <a:defRPr kumimoji="1" sz="2000">
          <a:solidFill>
            <a:schemeClr val="tx1"/>
          </a:solidFill>
          <a:latin typeface="+mn-lt"/>
          <a:ea typeface="+mn-ea"/>
          <a:cs typeface="+mn-cs"/>
        </a:defRPr>
      </a:lvl5pPr>
      <a:lvl6pPr marL="2514600" indent="-228600" algn="l" rtl="0" fontAlgn="base">
        <a:spcBef>
          <a:spcPct val="20000"/>
        </a:spcBef>
        <a:spcAft>
          <a:spcPct val="0"/>
        </a:spcAft>
        <a:buClr>
          <a:srgbClr val="009999"/>
        </a:buClr>
        <a:buSzPct val="90000"/>
        <a:buFont typeface="Wingdings" pitchFamily="2" charset="2"/>
        <a:buChar char="n"/>
        <a:defRPr kumimoji="1" sz="2000">
          <a:solidFill>
            <a:schemeClr val="tx1"/>
          </a:solidFill>
          <a:latin typeface="+mn-lt"/>
          <a:ea typeface="+mn-ea"/>
          <a:cs typeface="+mn-cs"/>
        </a:defRPr>
      </a:lvl6pPr>
      <a:lvl7pPr marL="2971800" indent="-228600" algn="l" rtl="0" fontAlgn="base">
        <a:spcBef>
          <a:spcPct val="20000"/>
        </a:spcBef>
        <a:spcAft>
          <a:spcPct val="0"/>
        </a:spcAft>
        <a:buClr>
          <a:srgbClr val="009999"/>
        </a:buClr>
        <a:buSzPct val="90000"/>
        <a:buFont typeface="Wingdings" pitchFamily="2" charset="2"/>
        <a:buChar char="n"/>
        <a:defRPr kumimoji="1" sz="2000">
          <a:solidFill>
            <a:schemeClr val="tx1"/>
          </a:solidFill>
          <a:latin typeface="+mn-lt"/>
          <a:ea typeface="+mn-ea"/>
          <a:cs typeface="+mn-cs"/>
        </a:defRPr>
      </a:lvl7pPr>
      <a:lvl8pPr marL="3429000" indent="-228600" algn="l" rtl="0" fontAlgn="base">
        <a:spcBef>
          <a:spcPct val="20000"/>
        </a:spcBef>
        <a:spcAft>
          <a:spcPct val="0"/>
        </a:spcAft>
        <a:buClr>
          <a:srgbClr val="009999"/>
        </a:buClr>
        <a:buSzPct val="90000"/>
        <a:buFont typeface="Wingdings" pitchFamily="2" charset="2"/>
        <a:buChar char="n"/>
        <a:defRPr kumimoji="1" sz="2000">
          <a:solidFill>
            <a:schemeClr val="tx1"/>
          </a:solidFill>
          <a:latin typeface="+mn-lt"/>
          <a:ea typeface="+mn-ea"/>
          <a:cs typeface="+mn-cs"/>
        </a:defRPr>
      </a:lvl8pPr>
      <a:lvl9pPr marL="3886200" indent="-228600" algn="l" rtl="0" fontAlgn="base">
        <a:spcBef>
          <a:spcPct val="20000"/>
        </a:spcBef>
        <a:spcAft>
          <a:spcPct val="0"/>
        </a:spcAft>
        <a:buClr>
          <a:srgbClr val="009999"/>
        </a:buClr>
        <a:buSzPct val="90000"/>
        <a:buFont typeface="Wingdings" pitchFamily="2" charset="2"/>
        <a:buChar char="n"/>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erlnag.tty"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perlmonks.org/index.pl?node_id=329174" TargetMode="External"/><Relationship Id="rId2" Type="http://schemas.openxmlformats.org/officeDocument/2006/relationships/hyperlink" Target="perl.tty"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3.jpe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namazu.org/~takesako/ppencode/demo.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rrencode.tty"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3.jpeg"/></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utf-8.jp/public/jjencode.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pypyencode.html" TargetMode="Externa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topsy.com/twitpic.com/2926l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amazon.co.jp/dp/475772715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正方形/長方形 5"/>
          <p:cNvSpPr>
            <a:spLocks noChangeArrowheads="1"/>
          </p:cNvSpPr>
          <p:nvPr/>
        </p:nvSpPr>
        <p:spPr bwMode="auto">
          <a:xfrm>
            <a:off x="0" y="0"/>
            <a:ext cx="9144000" cy="6858000"/>
          </a:xfrm>
          <a:prstGeom prst="rect">
            <a:avLst/>
          </a:prstGeom>
          <a:solidFill>
            <a:schemeClr val="bg1"/>
          </a:solidFill>
          <a:ln w="9525" algn="ctr">
            <a:noFill/>
            <a:round/>
            <a:headEnd/>
            <a:tailEnd/>
          </a:ln>
        </p:spPr>
        <p:txBody>
          <a:bodyPr/>
          <a:lstStyle/>
          <a:p>
            <a:endParaRPr lang="ja-JP" altLang="en-US"/>
          </a:p>
        </p:txBody>
      </p:sp>
      <p:pic>
        <p:nvPicPr>
          <p:cNvPr id="7170" name="Picture 2" descr="F:\lltiger\aa86\kaomoji-d.pn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正方形/長方形 5"/>
          <p:cNvSpPr>
            <a:spLocks noChangeArrowheads="1"/>
          </p:cNvSpPr>
          <p:nvPr/>
        </p:nvSpPr>
        <p:spPr bwMode="auto">
          <a:xfrm>
            <a:off x="0" y="0"/>
            <a:ext cx="9144000" cy="6858000"/>
          </a:xfrm>
          <a:prstGeom prst="rect">
            <a:avLst/>
          </a:prstGeom>
          <a:solidFill>
            <a:schemeClr val="bg1"/>
          </a:solidFill>
          <a:ln w="9525" algn="ctr">
            <a:solidFill>
              <a:schemeClr val="tx1"/>
            </a:solidFill>
            <a:round/>
            <a:headEnd/>
            <a:tailEnd/>
          </a:ln>
        </p:spPr>
        <p:txBody>
          <a:bodyPr/>
          <a:lstStyle/>
          <a:p>
            <a:endParaRPr lang="ja-JP" altLang="en-US"/>
          </a:p>
        </p:txBody>
      </p:sp>
      <p:pic>
        <p:nvPicPr>
          <p:cNvPr id="2050" name="Picture 2">
            <a:hlinkClick r:id="rId2" action="ppaction://hlinkfile"/>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5362" name="Rectangle 2"/>
          <p:cNvSpPr>
            <a:spLocks noChangeArrowheads="1"/>
          </p:cNvSpPr>
          <p:nvPr/>
        </p:nvSpPr>
        <p:spPr bwMode="auto">
          <a:xfrm>
            <a:off x="0" y="0"/>
            <a:ext cx="9144000" cy="3505200"/>
          </a:xfrm>
          <a:prstGeom prst="rect">
            <a:avLst/>
          </a:prstGeom>
          <a:gradFill rotWithShape="1">
            <a:gsLst>
              <a:gs pos="0">
                <a:schemeClr val="tx1"/>
              </a:gs>
              <a:gs pos="100000">
                <a:schemeClr val="tx1">
                  <a:gamma/>
                  <a:tint val="72941"/>
                  <a:invGamma/>
                </a:schemeClr>
              </a:gs>
            </a:gsLst>
            <a:lin ang="5400000" scaled="1"/>
          </a:gradFill>
          <a:ln w="9525">
            <a:noFill/>
            <a:miter lim="800000"/>
            <a:headEnd/>
            <a:tailEnd/>
          </a:ln>
          <a:effectLst/>
        </p:spPr>
        <p:txBody>
          <a:bodyPr wrap="none" anchor="ctr"/>
          <a:lstStyle/>
          <a:p>
            <a:pPr algn="ctr"/>
            <a:endParaRPr lang="zh-TW" altLang="en-US">
              <a:solidFill>
                <a:schemeClr val="bg1"/>
              </a:solidFill>
            </a:endParaRPr>
          </a:p>
        </p:txBody>
      </p:sp>
      <p:sp>
        <p:nvSpPr>
          <p:cNvPr id="1295363" name="Text Box 3"/>
          <p:cNvSpPr txBox="1">
            <a:spLocks noChangeArrowheads="1"/>
          </p:cNvSpPr>
          <p:nvPr/>
        </p:nvSpPr>
        <p:spPr bwMode="auto">
          <a:xfrm>
            <a:off x="0" y="1295400"/>
            <a:ext cx="9144000" cy="1701800"/>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lnSpc>
                <a:spcPct val="110000"/>
              </a:lnSpc>
            </a:pPr>
            <a:r>
              <a:rPr lang="en-US" altLang="ja-JP" sz="9600" b="1" dirty="0">
                <a:solidFill>
                  <a:schemeClr val="bg1"/>
                </a:solidFill>
                <a:latin typeface="Times New Roman" pitchFamily="18" charset="0"/>
                <a:cs typeface="Times New Roman" pitchFamily="18" charset="0"/>
              </a:rPr>
              <a:t>Say </a:t>
            </a:r>
            <a:r>
              <a:rPr lang="en-US" altLang="ja-JP" sz="9600" b="1" dirty="0" smtClean="0">
                <a:solidFill>
                  <a:schemeClr val="bg1"/>
                </a:solidFill>
                <a:latin typeface="Times New Roman" pitchFamily="18" charset="0"/>
                <a:cs typeface="Times New Roman" pitchFamily="18" charset="0"/>
              </a:rPr>
              <a:t>”Hello!”</a:t>
            </a:r>
            <a:endParaRPr lang="en-US" altLang="ja-JP" sz="9600" b="1" dirty="0">
              <a:solidFill>
                <a:schemeClr val="bg1"/>
              </a:solidFill>
              <a:latin typeface="Times New Roman" pitchFamily="18" charset="0"/>
              <a:cs typeface="Times New Roman" pitchFamily="18" charset="0"/>
            </a:endParaRPr>
          </a:p>
        </p:txBody>
      </p:sp>
      <p:sp>
        <p:nvSpPr>
          <p:cNvPr id="1295364" name="Text Box 4"/>
          <p:cNvSpPr txBox="1">
            <a:spLocks noChangeArrowheads="1"/>
          </p:cNvSpPr>
          <p:nvPr/>
        </p:nvSpPr>
        <p:spPr bwMode="auto">
          <a:xfrm>
            <a:off x="0" y="4048542"/>
            <a:ext cx="9144000" cy="2123658"/>
          </a:xfrm>
          <a:prstGeom prst="rect">
            <a:avLst/>
          </a:prstGeom>
          <a:noFill/>
          <a:ln w="9525">
            <a:noFill/>
            <a:miter lim="800000"/>
            <a:headEnd/>
            <a:tailEnd/>
          </a:ln>
          <a:effectLst>
            <a:outerShdw dist="35921" dir="2700000" algn="ctr" rotWithShape="0">
              <a:schemeClr val="bg1"/>
            </a:outerShdw>
          </a:effectLst>
        </p:spPr>
        <p:txBody>
          <a:bodyPr>
            <a:spAutoFit/>
          </a:bodyPr>
          <a:lstStyle/>
          <a:p>
            <a:pPr algn="ctr">
              <a:lnSpc>
                <a:spcPct val="110000"/>
              </a:lnSpc>
            </a:pPr>
            <a:r>
              <a:rPr lang="ja-JP" altLang="en-US" sz="6000" b="1" dirty="0" smtClean="0">
                <a:latin typeface="+mn-lt"/>
              </a:rPr>
              <a:t>いろんな言語で</a:t>
            </a:r>
            <a:endParaRPr lang="en-US" altLang="ja-JP" sz="6000" b="1" dirty="0" smtClean="0">
              <a:latin typeface="+mn-lt"/>
            </a:endParaRPr>
          </a:p>
          <a:p>
            <a:pPr algn="ctr">
              <a:lnSpc>
                <a:spcPct val="110000"/>
              </a:lnSpc>
            </a:pPr>
            <a:r>
              <a:rPr lang="en-US" altLang="ja-JP" sz="6000" b="1" dirty="0" smtClean="0">
                <a:latin typeface="+mn-lt"/>
              </a:rPr>
              <a:t>“</a:t>
            </a:r>
            <a:r>
              <a:rPr lang="ja-JP" altLang="en-US" sz="6000" b="1" dirty="0" smtClean="0">
                <a:latin typeface="+mn-lt"/>
              </a:rPr>
              <a:t>こんにちは！</a:t>
            </a:r>
            <a:r>
              <a:rPr lang="en-US" altLang="ja-JP" sz="6000" b="1" dirty="0" smtClean="0">
                <a:latin typeface="+mn-lt"/>
              </a:rPr>
              <a:t>”</a:t>
            </a:r>
            <a:endParaRPr lang="en-US" altLang="ja-JP" sz="6000" b="1"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410" name="Rectangle 2"/>
          <p:cNvSpPr>
            <a:spLocks noGrp="1" noChangeArrowheads="1"/>
          </p:cNvSpPr>
          <p:nvPr>
            <p:ph type="title"/>
          </p:nvPr>
        </p:nvSpPr>
        <p:spPr/>
        <p:txBody>
          <a:bodyPr/>
          <a:lstStyle/>
          <a:p>
            <a:r>
              <a:rPr lang="en-US" altLang="ja-JP" dirty="0"/>
              <a:t>Java </a:t>
            </a:r>
            <a:r>
              <a:rPr lang="en-US" altLang="ja-JP" dirty="0" smtClean="0"/>
              <a:t>Programmer says </a:t>
            </a:r>
            <a:r>
              <a:rPr lang="en-US" altLang="ja-JP" dirty="0"/>
              <a:t>“Hello world!”</a:t>
            </a:r>
          </a:p>
        </p:txBody>
      </p:sp>
      <p:sp>
        <p:nvSpPr>
          <p:cNvPr id="1297411" name="Rectangle 3"/>
          <p:cNvSpPr>
            <a:spLocks noChangeArrowheads="1"/>
          </p:cNvSpPr>
          <p:nvPr/>
        </p:nvSpPr>
        <p:spPr bwMode="auto">
          <a:xfrm>
            <a:off x="457200" y="2133600"/>
            <a:ext cx="8001000" cy="3505200"/>
          </a:xfrm>
          <a:prstGeom prst="rect">
            <a:avLst/>
          </a:prstGeom>
          <a:gradFill rotWithShape="1">
            <a:gsLst>
              <a:gs pos="0">
                <a:srgbClr val="CCFFCC"/>
              </a:gs>
              <a:gs pos="100000">
                <a:srgbClr val="CCFFCC">
                  <a:gamma/>
                  <a:tint val="0"/>
                  <a:invGamma/>
                </a:srgbClr>
              </a:gs>
            </a:gsLst>
            <a:lin ang="2700000" scaled="1"/>
          </a:gradFill>
          <a:ln w="12700"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ja-JP" altLang="en-US"/>
          </a:p>
        </p:txBody>
      </p:sp>
      <p:sp>
        <p:nvSpPr>
          <p:cNvPr id="1297412" name="Rectangle 4"/>
          <p:cNvSpPr>
            <a:spLocks noChangeArrowheads="1"/>
          </p:cNvSpPr>
          <p:nvPr/>
        </p:nvSpPr>
        <p:spPr bwMode="auto">
          <a:xfrm>
            <a:off x="685800" y="2438400"/>
            <a:ext cx="7696200" cy="2830513"/>
          </a:xfrm>
          <a:prstGeom prst="rect">
            <a:avLst/>
          </a:prstGeom>
          <a:noFill/>
          <a:ln w="9525" algn="ctr">
            <a:noFill/>
            <a:miter lim="800000"/>
            <a:headEnd/>
            <a:tailEnd/>
          </a:ln>
          <a:effectLst/>
        </p:spPr>
        <p:txBody>
          <a:bodyPr>
            <a:spAutoFit/>
          </a:bodyPr>
          <a:lstStyle/>
          <a:p>
            <a:pPr>
              <a:lnSpc>
                <a:spcPct val="150000"/>
              </a:lnSpc>
            </a:pPr>
            <a:r>
              <a:rPr lang="en-US" altLang="ja-JP" sz="2400" b="1">
                <a:latin typeface="Consolas" pitchFamily="49" charset="0"/>
              </a:rPr>
              <a:t>class HelloWorld {</a:t>
            </a:r>
          </a:p>
          <a:p>
            <a:pPr>
              <a:lnSpc>
                <a:spcPct val="150000"/>
              </a:lnSpc>
            </a:pPr>
            <a:r>
              <a:rPr lang="en-US" altLang="ja-JP" sz="2400" b="1">
                <a:latin typeface="Consolas" pitchFamily="49" charset="0"/>
              </a:rPr>
              <a:t>  static public void main(String args[]) {</a:t>
            </a:r>
          </a:p>
          <a:p>
            <a:pPr>
              <a:lnSpc>
                <a:spcPct val="150000"/>
              </a:lnSpc>
            </a:pPr>
            <a:r>
              <a:rPr lang="en-US" altLang="ja-JP" sz="2400" b="1">
                <a:latin typeface="Consolas" pitchFamily="49" charset="0"/>
              </a:rPr>
              <a:t>    System.out.println("Hello World!");</a:t>
            </a:r>
          </a:p>
          <a:p>
            <a:pPr>
              <a:lnSpc>
                <a:spcPct val="150000"/>
              </a:lnSpc>
            </a:pPr>
            <a:r>
              <a:rPr lang="en-US" altLang="ja-JP" sz="2400" b="1">
                <a:latin typeface="Consolas" pitchFamily="49" charset="0"/>
              </a:rPr>
              <a:t>  }</a:t>
            </a:r>
          </a:p>
          <a:p>
            <a:pPr>
              <a:lnSpc>
                <a:spcPct val="150000"/>
              </a:lnSpc>
            </a:pPr>
            <a:r>
              <a:rPr lang="en-US" altLang="ja-JP" sz="2400" b="1">
                <a:latin typeface="Consolas" pitchFamily="49"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6386" name="Rectangle 2"/>
          <p:cNvSpPr>
            <a:spLocks noGrp="1" noChangeArrowheads="1"/>
          </p:cNvSpPr>
          <p:nvPr>
            <p:ph type="title"/>
          </p:nvPr>
        </p:nvSpPr>
        <p:spPr/>
        <p:txBody>
          <a:bodyPr/>
          <a:lstStyle/>
          <a:p>
            <a:r>
              <a:rPr lang="en-US" altLang="ja-JP" dirty="0" smtClean="0"/>
              <a:t>Programming language C says </a:t>
            </a:r>
            <a:r>
              <a:rPr lang="en-US" altLang="ja-JP" dirty="0"/>
              <a:t>“</a:t>
            </a:r>
            <a:r>
              <a:rPr lang="en-US" altLang="ja-JP" dirty="0" smtClean="0"/>
              <a:t>Hello world!”</a:t>
            </a:r>
            <a:endParaRPr lang="en-US" altLang="ja-JP" dirty="0"/>
          </a:p>
        </p:txBody>
      </p:sp>
      <p:sp>
        <p:nvSpPr>
          <p:cNvPr id="1296387" name="Rectangle 3"/>
          <p:cNvSpPr>
            <a:spLocks noChangeArrowheads="1"/>
          </p:cNvSpPr>
          <p:nvPr/>
        </p:nvSpPr>
        <p:spPr bwMode="auto">
          <a:xfrm>
            <a:off x="457200" y="1905000"/>
            <a:ext cx="8001000" cy="4038600"/>
          </a:xfrm>
          <a:prstGeom prst="rect">
            <a:avLst/>
          </a:prstGeom>
          <a:gradFill rotWithShape="1">
            <a:gsLst>
              <a:gs pos="0">
                <a:srgbClr val="CCFFCC"/>
              </a:gs>
              <a:gs pos="100000">
                <a:srgbClr val="CCFFCC">
                  <a:gamma/>
                  <a:tint val="0"/>
                  <a:invGamma/>
                </a:srgbClr>
              </a:gs>
            </a:gsLst>
            <a:lin ang="2700000" scaled="1"/>
          </a:gradFill>
          <a:ln w="12700"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ja-JP" altLang="en-US"/>
          </a:p>
        </p:txBody>
      </p:sp>
      <p:sp>
        <p:nvSpPr>
          <p:cNvPr id="1296388" name="Rectangle 4"/>
          <p:cNvSpPr>
            <a:spLocks noChangeArrowheads="1"/>
          </p:cNvSpPr>
          <p:nvPr/>
        </p:nvSpPr>
        <p:spPr bwMode="auto">
          <a:xfrm>
            <a:off x="990600" y="2286000"/>
            <a:ext cx="7848600" cy="3216275"/>
          </a:xfrm>
          <a:prstGeom prst="rect">
            <a:avLst/>
          </a:prstGeom>
          <a:noFill/>
          <a:ln w="9525" algn="ctr">
            <a:noFill/>
            <a:miter lim="800000"/>
            <a:headEnd/>
            <a:tailEnd/>
          </a:ln>
          <a:effectLst/>
        </p:spPr>
        <p:txBody>
          <a:bodyPr>
            <a:spAutoFit/>
          </a:bodyPr>
          <a:lstStyle/>
          <a:p>
            <a:pPr>
              <a:lnSpc>
                <a:spcPct val="80000"/>
              </a:lnSpc>
            </a:pPr>
            <a:r>
              <a:rPr lang="en-US" altLang="ja-JP" sz="3200" b="1" dirty="0">
                <a:latin typeface="Consolas" pitchFamily="49" charset="0"/>
              </a:rPr>
              <a:t>#include &lt;</a:t>
            </a:r>
            <a:r>
              <a:rPr lang="en-US" altLang="ja-JP" sz="3200" b="1" dirty="0" err="1">
                <a:latin typeface="Consolas" pitchFamily="49" charset="0"/>
              </a:rPr>
              <a:t>stdio.h</a:t>
            </a:r>
            <a:r>
              <a:rPr lang="en-US" altLang="ja-JP" sz="3200" b="1" dirty="0">
                <a:latin typeface="Consolas" pitchFamily="49" charset="0"/>
              </a:rPr>
              <a:t>&gt;</a:t>
            </a:r>
          </a:p>
          <a:p>
            <a:pPr>
              <a:lnSpc>
                <a:spcPct val="80000"/>
              </a:lnSpc>
            </a:pPr>
            <a:endParaRPr lang="en-US" altLang="ja-JP" sz="3200" b="1" dirty="0">
              <a:latin typeface="Consolas" pitchFamily="49" charset="0"/>
            </a:endParaRPr>
          </a:p>
          <a:p>
            <a:pPr>
              <a:lnSpc>
                <a:spcPct val="80000"/>
              </a:lnSpc>
            </a:pPr>
            <a:r>
              <a:rPr lang="en-US" altLang="ja-JP" sz="3200" b="1" dirty="0" err="1">
                <a:latin typeface="Consolas" pitchFamily="49" charset="0"/>
              </a:rPr>
              <a:t>int</a:t>
            </a:r>
            <a:r>
              <a:rPr lang="en-US" altLang="ja-JP" sz="3200" b="1" dirty="0">
                <a:latin typeface="Consolas" pitchFamily="49" charset="0"/>
              </a:rPr>
              <a:t> main(void)</a:t>
            </a:r>
          </a:p>
          <a:p>
            <a:pPr>
              <a:lnSpc>
                <a:spcPct val="80000"/>
              </a:lnSpc>
            </a:pPr>
            <a:r>
              <a:rPr lang="en-US" altLang="ja-JP" sz="3200" b="1" dirty="0">
                <a:latin typeface="Consolas" pitchFamily="49" charset="0"/>
              </a:rPr>
              <a:t>{</a:t>
            </a:r>
          </a:p>
          <a:p>
            <a:pPr>
              <a:lnSpc>
                <a:spcPct val="80000"/>
              </a:lnSpc>
            </a:pPr>
            <a:r>
              <a:rPr lang="en-US" altLang="ja-JP" sz="3200" b="1" dirty="0">
                <a:latin typeface="Consolas" pitchFamily="49" charset="0"/>
              </a:rPr>
              <a:t>  </a:t>
            </a:r>
            <a:r>
              <a:rPr lang="en-US" altLang="ja-JP" sz="3200" b="1" dirty="0" err="1">
                <a:latin typeface="Consolas" pitchFamily="49" charset="0"/>
              </a:rPr>
              <a:t>printf</a:t>
            </a:r>
            <a:r>
              <a:rPr lang="en-US" altLang="ja-JP" sz="3200" b="1" dirty="0">
                <a:latin typeface="Consolas" pitchFamily="49" charset="0"/>
              </a:rPr>
              <a:t>("Hello World!");</a:t>
            </a:r>
          </a:p>
          <a:p>
            <a:pPr>
              <a:lnSpc>
                <a:spcPct val="80000"/>
              </a:lnSpc>
            </a:pPr>
            <a:endParaRPr lang="en-US" altLang="ja-JP" sz="3200" b="1" dirty="0">
              <a:latin typeface="Consolas" pitchFamily="49" charset="0"/>
            </a:endParaRPr>
          </a:p>
          <a:p>
            <a:pPr>
              <a:lnSpc>
                <a:spcPct val="80000"/>
              </a:lnSpc>
            </a:pPr>
            <a:r>
              <a:rPr lang="en-US" altLang="ja-JP" sz="3200" b="1" dirty="0">
                <a:latin typeface="Consolas" pitchFamily="49" charset="0"/>
              </a:rPr>
              <a:t>  return 0;</a:t>
            </a:r>
          </a:p>
          <a:p>
            <a:pPr>
              <a:lnSpc>
                <a:spcPct val="80000"/>
              </a:lnSpc>
            </a:pPr>
            <a:r>
              <a:rPr lang="en-US" altLang="ja-JP" sz="3200" b="1" dirty="0">
                <a:latin typeface="Consolas" pitchFamily="49"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8434" name="Rectangle 2"/>
          <p:cNvSpPr>
            <a:spLocks noGrp="1" noChangeArrowheads="1"/>
          </p:cNvSpPr>
          <p:nvPr>
            <p:ph type="title"/>
          </p:nvPr>
        </p:nvSpPr>
        <p:spPr/>
        <p:txBody>
          <a:bodyPr/>
          <a:lstStyle/>
          <a:p>
            <a:r>
              <a:rPr lang="en-US" altLang="ja-JP" dirty="0"/>
              <a:t>BASIC </a:t>
            </a:r>
            <a:r>
              <a:rPr lang="en-US" altLang="ja-JP" dirty="0" smtClean="0"/>
              <a:t>Programmer says </a:t>
            </a:r>
            <a:r>
              <a:rPr lang="en-US" altLang="ja-JP" dirty="0"/>
              <a:t>“Hello world!”</a:t>
            </a:r>
          </a:p>
        </p:txBody>
      </p:sp>
      <p:sp>
        <p:nvSpPr>
          <p:cNvPr id="1298435" name="Rectangle 3"/>
          <p:cNvSpPr>
            <a:spLocks noChangeArrowheads="1"/>
          </p:cNvSpPr>
          <p:nvPr/>
        </p:nvSpPr>
        <p:spPr bwMode="auto">
          <a:xfrm>
            <a:off x="457200" y="3048000"/>
            <a:ext cx="8001000" cy="1600200"/>
          </a:xfrm>
          <a:prstGeom prst="rect">
            <a:avLst/>
          </a:prstGeom>
          <a:gradFill rotWithShape="1">
            <a:gsLst>
              <a:gs pos="0">
                <a:srgbClr val="CCFFCC"/>
              </a:gs>
              <a:gs pos="100000">
                <a:srgbClr val="CCFFCC">
                  <a:gamma/>
                  <a:tint val="0"/>
                  <a:invGamma/>
                </a:srgbClr>
              </a:gs>
            </a:gsLst>
            <a:lin ang="2700000" scaled="1"/>
          </a:gradFill>
          <a:ln w="12700"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ja-JP" altLang="en-US"/>
          </a:p>
        </p:txBody>
      </p:sp>
      <p:sp>
        <p:nvSpPr>
          <p:cNvPr id="1298436" name="Rectangle 4"/>
          <p:cNvSpPr>
            <a:spLocks noChangeArrowheads="1"/>
          </p:cNvSpPr>
          <p:nvPr/>
        </p:nvSpPr>
        <p:spPr bwMode="auto">
          <a:xfrm>
            <a:off x="838200" y="3440113"/>
            <a:ext cx="7696200" cy="750887"/>
          </a:xfrm>
          <a:prstGeom prst="rect">
            <a:avLst/>
          </a:prstGeom>
          <a:noFill/>
          <a:ln w="9525" algn="ctr">
            <a:noFill/>
            <a:miter lim="800000"/>
            <a:headEnd/>
            <a:tailEnd/>
          </a:ln>
          <a:effectLst/>
        </p:spPr>
        <p:txBody>
          <a:bodyPr>
            <a:spAutoFit/>
          </a:bodyPr>
          <a:lstStyle/>
          <a:p>
            <a:pPr>
              <a:lnSpc>
                <a:spcPct val="120000"/>
              </a:lnSpc>
            </a:pPr>
            <a:r>
              <a:rPr lang="en-US" altLang="ja-JP" sz="3600" b="1">
                <a:latin typeface="Consolas" pitchFamily="49" charset="0"/>
              </a:rPr>
              <a:t>10 PRINT "Hello World!"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9458" name="Rectangle 2"/>
          <p:cNvSpPr>
            <a:spLocks noGrp="1" noChangeArrowheads="1"/>
          </p:cNvSpPr>
          <p:nvPr>
            <p:ph type="title"/>
          </p:nvPr>
        </p:nvSpPr>
        <p:spPr/>
        <p:txBody>
          <a:bodyPr/>
          <a:lstStyle/>
          <a:p>
            <a:r>
              <a:rPr lang="en-US" altLang="ja-JP" dirty="0" smtClean="0"/>
              <a:t>COBOL Programmer </a:t>
            </a:r>
            <a:r>
              <a:rPr lang="en-US" altLang="ja-JP" dirty="0"/>
              <a:t>says “Hello world!”</a:t>
            </a:r>
          </a:p>
        </p:txBody>
      </p:sp>
      <p:sp>
        <p:nvSpPr>
          <p:cNvPr id="1299459" name="Rectangle 3"/>
          <p:cNvSpPr>
            <a:spLocks noChangeArrowheads="1"/>
          </p:cNvSpPr>
          <p:nvPr/>
        </p:nvSpPr>
        <p:spPr bwMode="auto">
          <a:xfrm>
            <a:off x="457200" y="1600200"/>
            <a:ext cx="8001000" cy="4800600"/>
          </a:xfrm>
          <a:prstGeom prst="rect">
            <a:avLst/>
          </a:prstGeom>
          <a:gradFill rotWithShape="1">
            <a:gsLst>
              <a:gs pos="0">
                <a:srgbClr val="CCFFCC"/>
              </a:gs>
              <a:gs pos="100000">
                <a:srgbClr val="CCFFCC">
                  <a:gamma/>
                  <a:tint val="0"/>
                  <a:invGamma/>
                </a:srgbClr>
              </a:gs>
            </a:gsLst>
            <a:lin ang="2700000" scaled="1"/>
          </a:gradFill>
          <a:ln w="12700"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ja-JP" altLang="en-US"/>
          </a:p>
        </p:txBody>
      </p:sp>
      <p:sp>
        <p:nvSpPr>
          <p:cNvPr id="1299460" name="Rectangle 4"/>
          <p:cNvSpPr>
            <a:spLocks noChangeArrowheads="1"/>
          </p:cNvSpPr>
          <p:nvPr/>
        </p:nvSpPr>
        <p:spPr bwMode="auto">
          <a:xfrm>
            <a:off x="1066800" y="1828800"/>
            <a:ext cx="6858000" cy="4362450"/>
          </a:xfrm>
          <a:prstGeom prst="rect">
            <a:avLst/>
          </a:prstGeom>
          <a:noFill/>
          <a:ln w="9525" algn="ctr">
            <a:noFill/>
            <a:miter lim="800000"/>
            <a:headEnd/>
            <a:tailEnd/>
          </a:ln>
          <a:effectLst/>
        </p:spPr>
        <p:txBody>
          <a:bodyPr>
            <a:spAutoFit/>
          </a:bodyPr>
          <a:lstStyle/>
          <a:p>
            <a:r>
              <a:rPr lang="en-US" altLang="ja-JP" sz="2800" b="1">
                <a:latin typeface="Consolas" pitchFamily="49" charset="0"/>
              </a:rPr>
              <a:t>*****************************</a:t>
            </a:r>
          </a:p>
          <a:p>
            <a:r>
              <a:rPr lang="en-US" altLang="ja-JP" sz="2800" b="1">
                <a:latin typeface="Consolas" pitchFamily="49" charset="0"/>
              </a:rPr>
              <a:t>IDENTIFICATION DIVISION.</a:t>
            </a:r>
          </a:p>
          <a:p>
            <a:r>
              <a:rPr lang="en-US" altLang="ja-JP" sz="2800" b="1">
                <a:latin typeface="Consolas" pitchFamily="49" charset="0"/>
              </a:rPr>
              <a:t>PROGRAM-ID. HELLO.</a:t>
            </a:r>
          </a:p>
          <a:p>
            <a:r>
              <a:rPr lang="en-US" altLang="ja-JP" sz="2800" b="1">
                <a:latin typeface="Consolas" pitchFamily="49" charset="0"/>
              </a:rPr>
              <a:t>ENVIRONMENT DIVISION.</a:t>
            </a:r>
          </a:p>
          <a:p>
            <a:r>
              <a:rPr lang="en-US" altLang="ja-JP" sz="2800" b="1">
                <a:latin typeface="Consolas" pitchFamily="49" charset="0"/>
              </a:rPr>
              <a:t>DATA DIVISION.</a:t>
            </a:r>
          </a:p>
          <a:p>
            <a:r>
              <a:rPr lang="en-US" altLang="ja-JP" sz="2800" b="1">
                <a:latin typeface="Consolas" pitchFamily="49" charset="0"/>
              </a:rPr>
              <a:t>PROCEDURE DIVISION.</a:t>
            </a:r>
          </a:p>
          <a:p>
            <a:r>
              <a:rPr lang="en-US" altLang="ja-JP" sz="2800" b="1">
                <a:latin typeface="Consolas" pitchFamily="49" charset="0"/>
              </a:rPr>
              <a:t>MAIN SECTION.</a:t>
            </a:r>
          </a:p>
          <a:p>
            <a:r>
              <a:rPr lang="en-US" altLang="ja-JP" sz="2800" b="1">
                <a:latin typeface="Consolas" pitchFamily="49" charset="0"/>
              </a:rPr>
              <a:t>DISPLAY "Hello World!"</a:t>
            </a:r>
          </a:p>
          <a:p>
            <a:r>
              <a:rPr lang="en-US" altLang="ja-JP" sz="2800" b="1">
                <a:latin typeface="Consolas" pitchFamily="49" charset="0"/>
              </a:rPr>
              <a:t>STOP RUN.</a:t>
            </a:r>
          </a:p>
          <a:p>
            <a:r>
              <a:rPr lang="en-US" altLang="ja-JP" sz="2800" b="1">
                <a:latin typeface="Consolas" pitchFamily="49" charset="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82" name="Rectangle 2"/>
          <p:cNvSpPr>
            <a:spLocks noGrp="1" noChangeArrowheads="1"/>
          </p:cNvSpPr>
          <p:nvPr>
            <p:ph type="title"/>
          </p:nvPr>
        </p:nvSpPr>
        <p:spPr/>
        <p:txBody>
          <a:bodyPr/>
          <a:lstStyle/>
          <a:p>
            <a:r>
              <a:rPr lang="en-US" altLang="ja-JP" dirty="0" err="1" smtClean="0"/>
              <a:t>Brainf</a:t>
            </a:r>
            <a:r>
              <a:rPr lang="en-US" altLang="ja-JP" dirty="0" smtClean="0"/>
              <a:t>*</a:t>
            </a:r>
            <a:r>
              <a:rPr lang="en-US" altLang="ja-JP" dirty="0" err="1" smtClean="0"/>
              <a:t>cker</a:t>
            </a:r>
            <a:r>
              <a:rPr lang="en-US" altLang="ja-JP" dirty="0" smtClean="0"/>
              <a:t> </a:t>
            </a:r>
            <a:r>
              <a:rPr lang="en-US" altLang="ja-JP" dirty="0"/>
              <a:t>says “Hello world!”</a:t>
            </a:r>
          </a:p>
        </p:txBody>
      </p:sp>
      <p:sp>
        <p:nvSpPr>
          <p:cNvPr id="1300483" name="Rectangle 3"/>
          <p:cNvSpPr>
            <a:spLocks noChangeArrowheads="1"/>
          </p:cNvSpPr>
          <p:nvPr/>
        </p:nvSpPr>
        <p:spPr bwMode="auto">
          <a:xfrm>
            <a:off x="304800" y="2209800"/>
            <a:ext cx="8458200" cy="3505200"/>
          </a:xfrm>
          <a:prstGeom prst="rect">
            <a:avLst/>
          </a:prstGeom>
          <a:gradFill rotWithShape="1">
            <a:gsLst>
              <a:gs pos="0">
                <a:srgbClr val="CCFFCC"/>
              </a:gs>
              <a:gs pos="100000">
                <a:srgbClr val="CCFFCC">
                  <a:gamma/>
                  <a:tint val="0"/>
                  <a:invGamma/>
                </a:srgbClr>
              </a:gs>
            </a:gsLst>
            <a:lin ang="2700000" scaled="1"/>
          </a:gradFill>
          <a:ln w="12700" algn="ctr">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ja-JP" altLang="en-US"/>
          </a:p>
        </p:txBody>
      </p:sp>
      <p:sp>
        <p:nvSpPr>
          <p:cNvPr id="1300484" name="Rectangle 4"/>
          <p:cNvSpPr>
            <a:spLocks noChangeArrowheads="1"/>
          </p:cNvSpPr>
          <p:nvPr/>
        </p:nvSpPr>
        <p:spPr bwMode="auto">
          <a:xfrm>
            <a:off x="609600" y="2590800"/>
            <a:ext cx="8077200" cy="2530475"/>
          </a:xfrm>
          <a:prstGeom prst="rect">
            <a:avLst/>
          </a:prstGeom>
          <a:noFill/>
          <a:ln w="9525" algn="ctr">
            <a:noFill/>
            <a:miter lim="800000"/>
            <a:headEnd/>
            <a:tailEnd/>
          </a:ln>
          <a:effectLst/>
        </p:spPr>
        <p:txBody>
          <a:bodyPr>
            <a:spAutoFit/>
          </a:bodyPr>
          <a:lstStyle/>
          <a:p>
            <a:r>
              <a:rPr lang="en-US" altLang="ja-JP" sz="4000" b="1">
                <a:latin typeface="Consolas" pitchFamily="49" charset="0"/>
              </a:rPr>
              <a:t>++++++++++[&gt;+++++++&gt;+++++++</a:t>
            </a:r>
          </a:p>
          <a:p>
            <a:r>
              <a:rPr lang="en-US" altLang="ja-JP" sz="4000" b="1">
                <a:latin typeface="Consolas" pitchFamily="49" charset="0"/>
              </a:rPr>
              <a:t>+++&gt;+++&lt;&lt;&lt;-]&gt;++.&gt;+.+++++++.</a:t>
            </a:r>
          </a:p>
          <a:p>
            <a:r>
              <a:rPr lang="en-US" altLang="ja-JP" sz="4000" b="1">
                <a:latin typeface="Consolas" pitchFamily="49" charset="0"/>
              </a:rPr>
              <a:t>.+++.&gt;++.&lt;&lt;+++++++++++++++.</a:t>
            </a:r>
          </a:p>
          <a:p>
            <a:r>
              <a:rPr lang="en-US" altLang="ja-JP" sz="4000" b="1">
                <a:latin typeface="Consolas" pitchFamily="49" charset="0"/>
              </a:rPr>
              <a:t>&gt;.+++.------.--------.&gt;+.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Grp="1" noChangeArrowheads="1"/>
          </p:cNvSpPr>
          <p:nvPr>
            <p:ph type="title"/>
          </p:nvPr>
        </p:nvSpPr>
        <p:spPr/>
        <p:txBody>
          <a:bodyPr/>
          <a:lstStyle/>
          <a:p>
            <a:r>
              <a:rPr lang="en-US" altLang="ja-JP" dirty="0"/>
              <a:t>Perl </a:t>
            </a:r>
            <a:r>
              <a:rPr lang="en-US" altLang="ja-JP" dirty="0" smtClean="0"/>
              <a:t>Monger says </a:t>
            </a:r>
            <a:r>
              <a:rPr lang="en-US" altLang="ja-JP" dirty="0"/>
              <a:t>“hello world”</a:t>
            </a:r>
          </a:p>
        </p:txBody>
      </p:sp>
      <p:sp>
        <p:nvSpPr>
          <p:cNvPr id="1301507" name="Rectangle 3">
            <a:hlinkClick r:id="rId2" action="ppaction://hlinkfile"/>
          </p:cNvPr>
          <p:cNvSpPr>
            <a:spLocks noChangeArrowheads="1"/>
          </p:cNvSpPr>
          <p:nvPr/>
        </p:nvSpPr>
        <p:spPr bwMode="auto">
          <a:xfrm>
            <a:off x="381000" y="1482725"/>
            <a:ext cx="5715000" cy="4994275"/>
          </a:xfrm>
          <a:prstGeom prst="rect">
            <a:avLst/>
          </a:prstGeom>
          <a:noFill/>
          <a:ln w="9525">
            <a:solidFill>
              <a:schemeClr val="tx1"/>
            </a:solidFill>
            <a:miter lim="800000"/>
            <a:headEnd/>
            <a:tailEnd/>
          </a:ln>
          <a:effectLst/>
        </p:spPr>
        <p:txBody>
          <a:bodyPr>
            <a:spAutoFit/>
          </a:bodyPr>
          <a:lstStyle/>
          <a:p>
            <a:pPr>
              <a:lnSpc>
                <a:spcPct val="40000"/>
              </a:lnSpc>
              <a:spcBef>
                <a:spcPct val="50000"/>
              </a:spcBef>
            </a:pPr>
            <a:r>
              <a:rPr lang="en-US" altLang="ja-JP" sz="1100" b="1" dirty="0">
                <a:latin typeface="Courier New" pitchFamily="49" charset="0"/>
                <a:ea typeface="MS UI Gothic" pitchFamily="50" charset="-128"/>
              </a:rPr>
              <a:t>                  package </a:t>
            </a:r>
            <a:r>
              <a:rPr lang="en-US" altLang="ja-JP" sz="1100" b="1" dirty="0" err="1">
                <a:latin typeface="Courier New" pitchFamily="49" charset="0"/>
                <a:ea typeface="MS UI Gothic" pitchFamily="50" charset="-128"/>
              </a:rPr>
              <a:t>Earth;sub</a:t>
            </a:r>
            <a:r>
              <a:rPr lang="en-US" altLang="ja-JP" sz="1100" b="1" dirty="0">
                <a:latin typeface="Courier New" pitchFamily="49" charset="0"/>
                <a:ea typeface="MS UI Gothic" pitchFamily="50" charset="-128"/>
              </a:rPr>
              <a:t> Greet{</a:t>
            </a:r>
          </a:p>
          <a:p>
            <a:pPr>
              <a:lnSpc>
                <a:spcPct val="40000"/>
              </a:lnSpc>
              <a:spcBef>
                <a:spcPct val="50000"/>
              </a:spcBef>
            </a:pPr>
            <a:r>
              <a:rPr lang="en-US" altLang="ja-JP" sz="1100" b="1" dirty="0">
                <a:latin typeface="Courier New" pitchFamily="49" charset="0"/>
                <a:ea typeface="MS UI Gothic" pitchFamily="50" charset="-128"/>
              </a:rPr>
              <a:t>                %_=('Y','~');$_='$;=!(Middle</a:t>
            </a:r>
          </a:p>
          <a:p>
            <a:pPr>
              <a:lnSpc>
                <a:spcPct val="40000"/>
              </a:lnSpc>
              <a:spcBef>
                <a:spcPct val="50000"/>
              </a:spcBef>
            </a:pPr>
            <a:r>
              <a:rPr lang="en-US" altLang="ja-JP" sz="1100" b="1" dirty="0">
                <a:latin typeface="Courier New" pitchFamily="49" charset="0"/>
                <a:ea typeface="MS UI Gothic" pitchFamily="50" charset="-128"/>
              </a:rPr>
              <a:t>              </a:t>
            </a:r>
            <a:r>
              <a:rPr lang="en-US" altLang="ja-JP" sz="1100" b="1" dirty="0" err="1">
                <a:latin typeface="Courier New" pitchFamily="49" charset="0"/>
                <a:ea typeface="MS UI Gothic" pitchFamily="50" charset="-128"/>
              </a:rPr>
              <a:t>Earth.age</a:t>
            </a:r>
            <a:r>
              <a:rPr lang="en-US" altLang="ja-JP" sz="1100" b="1" dirty="0">
                <a:latin typeface="Courier New" pitchFamily="49" charset="0"/>
                <a:ea typeface="MS UI Gothic" pitchFamily="50" charset="-128"/>
              </a:rPr>
              <a:t>~~~&lt;</a:t>
            </a:r>
            <a:r>
              <a:rPr lang="en-US" altLang="ja-JP" sz="1100" b="1" dirty="0" err="1">
                <a:latin typeface="Courier New" pitchFamily="49" charset="0"/>
                <a:ea typeface="MS UI Gothic" pitchFamily="50" charset="-128"/>
              </a:rPr>
              <a:t>Eart</a:t>
            </a:r>
            <a:r>
              <a:rPr lang="en-US" altLang="ja-JP" sz="1100" b="1" dirty="0">
                <a:latin typeface="Courier New" pitchFamily="49" charset="0"/>
                <a:ea typeface="MS UI Gothic" pitchFamily="50" charset="-128"/>
              </a:rPr>
              <a:t>~~~~~~~~~~~~~h</a:t>
            </a:r>
          </a:p>
          <a:p>
            <a:pPr>
              <a:lnSpc>
                <a:spcPct val="40000"/>
              </a:lnSpc>
              <a:spcBef>
                <a:spcPct val="50000"/>
              </a:spcBef>
            </a:pPr>
            <a:r>
              <a:rPr lang="en-US" altLang="ja-JP" sz="1100" b="1" dirty="0">
                <a:latin typeface="Courier New" pitchFamily="49" charset="0"/>
                <a:ea typeface="MS UI Gothic" pitchFamily="50" charset="-128"/>
              </a:rPr>
              <a:t>           .age)?!(</a:t>
            </a:r>
            <a:r>
              <a:rPr lang="en-US" altLang="ja-JP" sz="1100" b="1" dirty="0" err="1">
                <a:latin typeface="Courier New" pitchFamily="49" charset="0"/>
                <a:ea typeface="MS UI Gothic" pitchFamily="50" charset="-128"/>
              </a:rPr>
              <a:t>defined$ti</a:t>
            </a:r>
            <a:r>
              <a:rPr lang="en-US" altLang="ja-JP" sz="1100" b="1" dirty="0">
                <a:latin typeface="Courier New" pitchFamily="49" charset="0"/>
                <a:ea typeface="MS UI Gothic" pitchFamily="50" charset="-128"/>
              </a:rPr>
              <a:t>~~~~~~~~~~~</a:t>
            </a:r>
            <a:r>
              <a:rPr lang="en-US" altLang="ja-JP" sz="1100" b="1" dirty="0" err="1">
                <a:latin typeface="Courier New" pitchFamily="49" charset="0"/>
                <a:ea typeface="MS UI Gothic" pitchFamily="50" charset="-128"/>
              </a:rPr>
              <a:t>mez</a:t>
            </a:r>
            <a:r>
              <a:rPr lang="en-US" altLang="ja-JP" sz="1100" b="1" dirty="0">
                <a:latin typeface="Courier New" pitchFamily="49" charset="0"/>
                <a:ea typeface="MS UI Gothic" pitchFamily="50" charset="-128"/>
              </a:rPr>
              <a:t>~~~On </a:t>
            </a:r>
          </a:p>
          <a:p>
            <a:pPr>
              <a:lnSpc>
                <a:spcPct val="40000"/>
              </a:lnSpc>
              <a:spcBef>
                <a:spcPct val="50000"/>
              </a:spcBef>
            </a:pPr>
            <a:r>
              <a:rPr lang="en-US" altLang="ja-JP" sz="1100" b="1" dirty="0">
                <a:latin typeface="Courier New" pitchFamily="49" charset="0"/>
                <a:ea typeface="MS UI Gothic" pitchFamily="50" charset="-128"/>
              </a:rPr>
              <a:t>         e[2])?!(</a:t>
            </a:r>
            <a:r>
              <a:rPr lang="en-US" altLang="ja-JP" sz="1100" b="1" dirty="0" err="1">
                <a:latin typeface="Courier New" pitchFamily="49" charset="0"/>
                <a:ea typeface="MS UI Gothic" pitchFamily="50" charset="-128"/>
              </a:rPr>
              <a:t>push@time</a:t>
            </a:r>
            <a:r>
              <a:rPr lang="en-US" altLang="ja-JP" sz="1100" b="1" dirty="0">
                <a:latin typeface="Courier New" pitchFamily="49" charset="0"/>
                <a:ea typeface="MS UI Gothic" pitchFamily="50" charset="-128"/>
              </a:rPr>
              <a:t>~~~~~~~~~~~~~~~~</a:t>
            </a:r>
            <a:r>
              <a:rPr lang="en-US" altLang="ja-JP" sz="1100" b="1" dirty="0" err="1">
                <a:latin typeface="Courier New" pitchFamily="49" charset="0"/>
                <a:ea typeface="MS UI Gothic" pitchFamily="50" charset="-128"/>
              </a:rPr>
              <a:t>Zone,loc</a:t>
            </a:r>
            <a:endParaRPr lang="en-US" altLang="ja-JP" sz="1100" b="1" dirty="0">
              <a:latin typeface="Courier New" pitchFamily="49" charset="0"/>
              <a:ea typeface="MS UI Gothic" pitchFamily="50" charset="-128"/>
            </a:endParaRPr>
          </a:p>
          <a:p>
            <a:pPr>
              <a:lnSpc>
                <a:spcPct val="40000"/>
              </a:lnSpc>
              <a:spcBef>
                <a:spcPct val="50000"/>
              </a:spcBef>
            </a:pPr>
            <a:r>
              <a:rPr lang="en-US" altLang="ja-JP" sz="1100" b="1" dirty="0">
                <a:latin typeface="Courier New" pitchFamily="49" charset="0"/>
                <a:ea typeface="MS UI Gothic" pitchFamily="50" charset="-128"/>
              </a:rPr>
              <a:t>       ~</a:t>
            </a:r>
            <a:r>
              <a:rPr lang="en-US" altLang="ja-JP" sz="1100" b="1" dirty="0" err="1">
                <a:latin typeface="Courier New" pitchFamily="49" charset="0"/>
                <a:ea typeface="MS UI Gothic" pitchFamily="50" charset="-128"/>
              </a:rPr>
              <a:t>altime</a:t>
            </a:r>
            <a:r>
              <a:rPr lang="en-US" altLang="ja-JP" sz="1100" b="1" dirty="0">
                <a:latin typeface="Courier New" pitchFamily="49" charset="0"/>
                <a:ea typeface="MS UI Gothic" pitchFamily="50" charset="-128"/>
              </a:rPr>
              <a:t>())?rotation?~~~~~~~~~~~~~q~~?The </a:t>
            </a:r>
            <a:r>
              <a:rPr lang="en-US" altLang="ja-JP" sz="1100" b="1" dirty="0" err="1">
                <a:latin typeface="Courier New" pitchFamily="49" charset="0"/>
                <a:ea typeface="MS UI Gothic" pitchFamily="50" charset="-128"/>
              </a:rPr>
              <a:t>Worl</a:t>
            </a:r>
            <a:endParaRPr lang="en-US" altLang="ja-JP" sz="1100" b="1" dirty="0">
              <a:latin typeface="Courier New" pitchFamily="49" charset="0"/>
              <a:ea typeface="MS UI Gothic" pitchFamily="50" charset="-128"/>
            </a:endParaRPr>
          </a:p>
          <a:p>
            <a:pPr>
              <a:lnSpc>
                <a:spcPct val="40000"/>
              </a:lnSpc>
              <a:spcBef>
                <a:spcPct val="50000"/>
              </a:spcBef>
            </a:pPr>
            <a:r>
              <a:rPr lang="en-US" altLang="ja-JP" sz="1100" b="1" dirty="0">
                <a:latin typeface="Courier New" pitchFamily="49" charset="0"/>
                <a:ea typeface="MS UI Gothic" pitchFamily="50" charset="-128"/>
              </a:rPr>
              <a:t>      ~~d?:q:[\w]::q=[\~~~~~~~~~~~~~~~~~</a:t>
            </a:r>
            <a:r>
              <a:rPr lang="en-US" altLang="ja-JP" sz="1100" b="1" dirty="0" err="1">
                <a:latin typeface="Courier New" pitchFamily="49" charset="0"/>
                <a:ea typeface="MS UI Gothic" pitchFamily="50" charset="-128"/>
              </a:rPr>
              <a:t>d~a</a:t>
            </a:r>
            <a:r>
              <a:rPr lang="en-US" altLang="ja-JP" sz="1100" b="1" dirty="0">
                <a:latin typeface="Courier New" pitchFamily="49" charset="0"/>
                <a:ea typeface="MS UI Gothic" pitchFamily="50" charset="-128"/>
              </a:rPr>
              <a:t>-f]=:q?..~~</a:t>
            </a:r>
          </a:p>
          <a:p>
            <a:pPr>
              <a:lnSpc>
                <a:spcPct val="40000"/>
              </a:lnSpc>
              <a:spcBef>
                <a:spcPct val="50000"/>
              </a:spcBef>
            </a:pPr>
            <a:r>
              <a:rPr lang="en-US" altLang="ja-JP" sz="1100" b="1" dirty="0">
                <a:latin typeface="Courier New" pitchFamily="49" charset="0"/>
                <a:ea typeface="MS UI Gothic" pitchFamily="50" charset="-128"/>
              </a:rPr>
              <a:t>     ~~~?:q:.:;"42b3d3~~~~~~~~~~~~~~~~~~~~~728656c6c6f6</a:t>
            </a:r>
          </a:p>
          <a:p>
            <a:pPr>
              <a:lnSpc>
                <a:spcPct val="40000"/>
              </a:lnSpc>
              <a:spcBef>
                <a:spcPct val="50000"/>
              </a:spcBef>
            </a:pPr>
            <a:r>
              <a:rPr lang="en-US" altLang="ja-JP" sz="1100" b="1" dirty="0">
                <a:latin typeface="Courier New" pitchFamily="49" charset="0"/>
                <a:ea typeface="MS UI Gothic" pitchFamily="50" charset="-128"/>
              </a:rPr>
              <a:t>    ~~~~~0277f627c64672~~~~~~~~~~~~~~~~~~~~~b3072796e647</a:t>
            </a:r>
          </a:p>
          <a:p>
            <a:pPr>
              <a:lnSpc>
                <a:spcPct val="40000"/>
              </a:lnSpc>
              <a:spcBef>
                <a:spcPct val="50000"/>
              </a:spcBef>
            </a:pPr>
            <a:r>
              <a:rPr lang="en-US" altLang="ja-JP" sz="1100" b="1" dirty="0">
                <a:latin typeface="Courier New" pitchFamily="49" charset="0"/>
                <a:ea typeface="MS UI Gothic" pitchFamily="50" charset="-128"/>
              </a:rPr>
              <a:t>   ~~~~~~~42b3b3rg7d"=</a:t>
            </a:r>
            <a:r>
              <a:rPr lang="en-US" altLang="ja-JP" sz="1100" b="1" dirty="0" err="1">
                <a:latin typeface="Courier New" pitchFamily="49" charset="0"/>
                <a:ea typeface="MS UI Gothic" pitchFamily="50" charset="-128"/>
              </a:rPr>
              <a:t>Ym</a:t>
            </a:r>
            <a:r>
              <a:rPr lang="en-US" altLang="ja-JP" sz="1100" b="1" dirty="0">
                <a:latin typeface="Courier New" pitchFamily="49" charset="0"/>
                <a:ea typeface="MS UI Gothic" pitchFamily="50" charset="-128"/>
              </a:rPr>
              <a:t>~~~~~~~~~~~~~~~~~~~\$;~~*\;p~~~~u</a:t>
            </a:r>
          </a:p>
          <a:p>
            <a:pPr>
              <a:lnSpc>
                <a:spcPct val="40000"/>
              </a:lnSpc>
              <a:spcBef>
                <a:spcPct val="50000"/>
              </a:spcBef>
            </a:pPr>
            <a:r>
              <a:rPr lang="en-US" altLang="ja-JP" sz="1100" b="1" dirty="0">
                <a:latin typeface="Courier New" pitchFamily="49" charset="0"/>
                <a:ea typeface="MS UI Gothic" pitchFamily="50" charset="-128"/>
              </a:rPr>
              <a:t>  ~~~~~~~~~</a:t>
            </a:r>
            <a:r>
              <a:rPr lang="en-US" altLang="ja-JP" sz="1100" b="1" dirty="0" err="1">
                <a:latin typeface="Courier New" pitchFamily="49" charset="0"/>
                <a:ea typeface="MS UI Gothic" pitchFamily="50" charset="-128"/>
              </a:rPr>
              <a:t>sh</a:t>
            </a:r>
            <a:r>
              <a:rPr lang="en-US" altLang="ja-JP" sz="1100" b="1" dirty="0">
                <a:latin typeface="Courier New" pitchFamily="49" charset="0"/>
                <a:ea typeface="MS UI Gothic" pitchFamily="50" charset="-128"/>
              </a:rPr>
              <a:t>@_,$&amp;;bless~~~~~~~~~~~~~~~~~~~~~~~~~$c~~~~~~~</a:t>
            </a:r>
          </a:p>
          <a:p>
            <a:pPr>
              <a:lnSpc>
                <a:spcPct val="40000"/>
              </a:lnSpc>
              <a:spcBef>
                <a:spcPct val="50000"/>
              </a:spcBef>
            </a:pPr>
            <a:r>
              <a:rPr lang="en-US" altLang="ja-JP" sz="1100" b="1" dirty="0">
                <a:latin typeface="Courier New" pitchFamily="49" charset="0"/>
                <a:ea typeface="MS UI Gothic" pitchFamily="50" charset="-128"/>
              </a:rPr>
              <a:t>  ~~~~~~~~~</a:t>
            </a:r>
            <a:r>
              <a:rPr lang="en-US" altLang="ja-JP" sz="1100" b="1" dirty="0" err="1">
                <a:latin typeface="Courier New" pitchFamily="49" charset="0"/>
                <a:ea typeface="MS UI Gothic" pitchFamily="50" charset="-128"/>
              </a:rPr>
              <a:t>o~ntine</a:t>
            </a:r>
            <a:r>
              <a:rPr lang="en-US" altLang="ja-JP" sz="1100" b="1" dirty="0">
                <a:latin typeface="Courier New" pitchFamily="49" charset="0"/>
                <a:ea typeface="MS UI Gothic" pitchFamily="50" charset="-128"/>
              </a:rPr>
              <a:t>~~~~~</a:t>
            </a:r>
            <a:r>
              <a:rPr lang="en-US" altLang="ja-JP" sz="1100" b="1" dirty="0" err="1">
                <a:latin typeface="Courier New" pitchFamily="49" charset="0"/>
                <a:ea typeface="MS UI Gothic" pitchFamily="50" charset="-128"/>
              </a:rPr>
              <a:t>nt</a:t>
            </a:r>
            <a:r>
              <a:rPr lang="en-US" altLang="ja-JP" sz="1100" b="1" dirty="0">
                <a:latin typeface="Courier New" pitchFamily="49" charset="0"/>
                <a:ea typeface="MS UI Gothic" pitchFamily="50" charset="-128"/>
              </a:rPr>
              <a:t>~~~~~~~~~~~~~~~~~~~~~~~~~~~~~~~~~</a:t>
            </a:r>
          </a:p>
          <a:p>
            <a:pPr>
              <a:lnSpc>
                <a:spcPct val="40000"/>
              </a:lnSpc>
              <a:spcBef>
                <a:spcPct val="50000"/>
              </a:spcBef>
            </a:pPr>
            <a:r>
              <a:rPr lang="en-US" altLang="ja-JP" sz="1100" b="1" dirty="0">
                <a:latin typeface="Courier New" pitchFamily="49" charset="0"/>
                <a:ea typeface="MS UI Gothic" pitchFamily="50" charset="-128"/>
              </a:rPr>
              <a:t> ~~~~~~~~~~~~~s=\~~~~~~~$~~~~~~~~~~~~~~~~~~~~~~~</a:t>
            </a:r>
            <a:r>
              <a:rPr lang="en-US" altLang="ja-JP" sz="1100" b="1" dirty="0" err="1">
                <a:latin typeface="Courier New" pitchFamily="49" charset="0"/>
                <a:ea typeface="MS UI Gothic" pitchFamily="50" charset="-128"/>
              </a:rPr>
              <a:t>pangaea</a:t>
            </a:r>
            <a:r>
              <a:rPr lang="en-US" altLang="ja-JP" sz="1100" b="1" dirty="0">
                <a:latin typeface="Courier New" pitchFamily="49" charset="0"/>
                <a:ea typeface="MS UI Gothic" pitchFamily="50" charset="-128"/>
              </a:rPr>
              <a:t>~~~~</a:t>
            </a:r>
          </a:p>
          <a:p>
            <a:pPr>
              <a:lnSpc>
                <a:spcPct val="40000"/>
              </a:lnSpc>
              <a:spcBef>
                <a:spcPct val="50000"/>
              </a:spcBef>
            </a:pPr>
            <a:r>
              <a:rPr lang="en-US" altLang="ja-JP" sz="1100" b="1" dirty="0">
                <a:latin typeface="Courier New" pitchFamily="49" charset="0"/>
                <a:ea typeface="MS UI Gothic" pitchFamily="50" charset="-128"/>
              </a:rPr>
              <a:t>~~~~~~~~~~~~~~~;{l~~~~~~~~~~~~~~~~~~~~~~~~~~~~</a:t>
            </a:r>
            <a:r>
              <a:rPr lang="en-US" altLang="ja-JP" sz="1100" b="1" dirty="0" err="1">
                <a:latin typeface="Courier New" pitchFamily="49" charset="0"/>
                <a:ea typeface="MS UI Gothic" pitchFamily="50" charset="-128"/>
              </a:rPr>
              <a:t>ocal@_;local</a:t>
            </a:r>
            <a:r>
              <a:rPr lang="en-US" altLang="ja-JP" sz="1100" b="1" dirty="0">
                <a:latin typeface="Courier New" pitchFamily="49" charset="0"/>
                <a:ea typeface="MS UI Gothic" pitchFamily="50" charset="-128"/>
              </a:rPr>
              <a:t>$;</a:t>
            </a:r>
          </a:p>
          <a:p>
            <a:pPr>
              <a:lnSpc>
                <a:spcPct val="40000"/>
              </a:lnSpc>
              <a:spcBef>
                <a:spcPct val="50000"/>
              </a:spcBef>
            </a:pPr>
            <a:r>
              <a:rPr lang="en-US" altLang="ja-JP" sz="1100" b="1" dirty="0">
                <a:latin typeface="Courier New" pitchFamily="49" charset="0"/>
                <a:ea typeface="MS UI Gothic" pitchFamily="50" charset="-128"/>
              </a:rPr>
              <a:t>~~~~~~~~~~~~~~~~~="o~~~~~~~~~~~~~~~~~~~~~~~~~</a:t>
            </a:r>
            <a:r>
              <a:rPr lang="en-US" altLang="ja-JP" sz="1100" b="1" dirty="0" err="1">
                <a:latin typeface="Courier New" pitchFamily="49" charset="0"/>
                <a:ea typeface="MS UI Gothic" pitchFamily="50" charset="-128"/>
              </a:rPr>
              <a:t>cean</a:t>
            </a:r>
            <a:r>
              <a:rPr lang="en-US" altLang="ja-JP" sz="1100" b="1" dirty="0">
                <a:latin typeface="Courier New" pitchFamily="49" charset="0"/>
                <a:ea typeface="MS UI Gothic" pitchFamily="50" charset="-128"/>
              </a:rPr>
              <a:t>";$^A=(</a:t>
            </a:r>
            <a:r>
              <a:rPr lang="en-US" altLang="ja-JP" sz="1100" b="1" dirty="0" err="1">
                <a:latin typeface="Courier New" pitchFamily="49" charset="0"/>
                <a:ea typeface="MS UI Gothic" pitchFamily="50" charset="-128"/>
              </a:rPr>
              <a:t>defi</a:t>
            </a:r>
            <a:endParaRPr lang="en-US" altLang="ja-JP" sz="1100" b="1" dirty="0">
              <a:latin typeface="Courier New" pitchFamily="49" charset="0"/>
              <a:ea typeface="MS UI Gothic" pitchFamily="50" charset="-128"/>
            </a:endParaRPr>
          </a:p>
          <a:p>
            <a:pPr>
              <a:lnSpc>
                <a:spcPct val="40000"/>
              </a:lnSpc>
              <a:spcBef>
                <a:spcPct val="50000"/>
              </a:spcBef>
            </a:pPr>
            <a:r>
              <a:rPr lang="en-US" altLang="ja-JP" sz="1100" b="1" dirty="0">
                <a:latin typeface="Courier New" pitchFamily="49" charset="0"/>
                <a:ea typeface="MS UI Gothic" pitchFamily="50" charset="-128"/>
              </a:rPr>
              <a:t>~~~~~~~~~~~~~~~~~~~n~~~~~~~~~~~~~~~~~~~~~~~~~</a:t>
            </a:r>
            <a:r>
              <a:rPr lang="en-US" altLang="ja-JP" sz="1100" b="1" dirty="0" err="1">
                <a:latin typeface="Courier New" pitchFamily="49" charset="0"/>
                <a:ea typeface="MS UI Gothic" pitchFamily="50" charset="-128"/>
              </a:rPr>
              <a:t>ed$continents</a:t>
            </a:r>
            <a:r>
              <a:rPr lang="en-US" altLang="ja-JP" sz="1100" b="1" dirty="0">
                <a:latin typeface="Courier New" pitchFamily="49" charset="0"/>
                <a:ea typeface="MS UI Gothic" pitchFamily="50" charset="-128"/>
              </a:rPr>
              <a:t>)?</a:t>
            </a:r>
          </a:p>
          <a:p>
            <a:pPr>
              <a:lnSpc>
                <a:spcPct val="40000"/>
              </a:lnSpc>
              <a:spcBef>
                <a:spcPct val="50000"/>
              </a:spcBef>
            </a:pPr>
            <a:r>
              <a:rPr lang="en-US" altLang="ja-JP" sz="1100" b="1" dirty="0">
                <a:latin typeface="Courier New" pitchFamily="49" charset="0"/>
                <a:ea typeface="MS UI Gothic" pitchFamily="50" charset="-128"/>
              </a:rPr>
              <a:t>~~~~~~~~~~~~~~~~~~~(</a:t>
            </a:r>
            <a:r>
              <a:rPr lang="en-US" altLang="ja-JP" sz="1100" b="1" dirty="0" err="1">
                <a:latin typeface="Courier New" pitchFamily="49" charset="0"/>
                <a:ea typeface="MS UI Gothic" pitchFamily="50" charset="-128"/>
              </a:rPr>
              <a:t>vec</a:t>
            </a:r>
            <a:r>
              <a:rPr lang="en-US" altLang="ja-JP" sz="1100" b="1" dirty="0">
                <a:latin typeface="Courier New" pitchFamily="49" charset="0"/>
                <a:ea typeface="MS UI Gothic" pitchFamily="50" charset="-128"/>
              </a:rPr>
              <a:t>(~~~~~~~~~~~~~~~~~~~~~~$;, </a:t>
            </a:r>
            <a:r>
              <a:rPr lang="en-US" altLang="ja-JP" sz="1100" b="1" dirty="0" err="1">
                <a:latin typeface="Courier New" pitchFamily="49" charset="0"/>
                <a:ea typeface="MS UI Gothic" pitchFamily="50" charset="-128"/>
              </a:rPr>
              <a:t>YYsplit</a:t>
            </a:r>
            <a:r>
              <a:rPr lang="en-US" altLang="ja-JP" sz="1100" b="1" dirty="0">
                <a:latin typeface="Courier New" pitchFamily="49" charset="0"/>
                <a:ea typeface="MS UI Gothic" pitchFamily="50" charset="-128"/>
              </a:rPr>
              <a:t>(\'</a:t>
            </a:r>
          </a:p>
          <a:p>
            <a:pPr>
              <a:lnSpc>
                <a:spcPct val="40000"/>
              </a:lnSpc>
              <a:spcBef>
                <a:spcPct val="50000"/>
              </a:spcBef>
            </a:pPr>
            <a:r>
              <a:rPr lang="en-US" altLang="ja-JP" sz="1100" b="1" dirty="0">
                <a:latin typeface="Courier New" pitchFamily="49" charset="0"/>
                <a:ea typeface="MS UI Gothic" pitchFamily="50" charset="-128"/>
              </a:rPr>
              <a:t>~~~~~~~~~~~~~~~~~\',${\$;}~~~~~~~~~~~~~~~~~~~~~~)%3,YYsplit(</a:t>
            </a:r>
          </a:p>
          <a:p>
            <a:pPr>
              <a:lnSpc>
                <a:spcPct val="40000"/>
              </a:lnSpc>
              <a:spcBef>
                <a:spcPct val="50000"/>
              </a:spcBef>
            </a:pPr>
            <a:r>
              <a:rPr lang="en-US" altLang="ja-JP" sz="1100" b="1" dirty="0">
                <a:latin typeface="Courier New" pitchFamily="49" charset="0"/>
                <a:ea typeface="MS UI Gothic" pitchFamily="50" charset="-128"/>
              </a:rPr>
              <a:t>~~~~~~~~~~~~~~~~q??,$;)**2-~~~~~~~~~~~~~~~~~~~~~~(($;=</a:t>
            </a:r>
            <a:r>
              <a:rPr lang="en-US" altLang="ja-JP" sz="1100" b="1" dirty="0" err="1">
                <a:latin typeface="Courier New" pitchFamily="49" charset="0"/>
                <a:ea typeface="MS UI Gothic" pitchFamily="50" charset="-128"/>
              </a:rPr>
              <a:t>Ytr</a:t>
            </a:r>
            <a:r>
              <a:rPr lang="en-US" altLang="ja-JP" sz="1100" b="1" dirty="0">
                <a:latin typeface="Courier New" pitchFamily="49" charset="0"/>
                <a:ea typeface="MS UI Gothic" pitchFamily="50" charset="-128"/>
              </a:rPr>
              <a:t>/</a:t>
            </a:r>
            <a:r>
              <a:rPr lang="en-US" altLang="ja-JP" sz="1100" b="1" dirty="0" err="1">
                <a:latin typeface="Courier New" pitchFamily="49" charset="0"/>
                <a:ea typeface="MS UI Gothic" pitchFamily="50" charset="-128"/>
              </a:rPr>
              <a:t>oa</a:t>
            </a:r>
            <a:endParaRPr lang="en-US" altLang="ja-JP" sz="1100" b="1" dirty="0">
              <a:latin typeface="Courier New" pitchFamily="49" charset="0"/>
              <a:ea typeface="MS UI Gothic" pitchFamily="50" charset="-128"/>
            </a:endParaRPr>
          </a:p>
          <a:p>
            <a:pPr>
              <a:lnSpc>
                <a:spcPct val="40000"/>
              </a:lnSpc>
              <a:spcBef>
                <a:spcPct val="50000"/>
              </a:spcBef>
            </a:pPr>
            <a:r>
              <a:rPr lang="en-US" altLang="ja-JP" sz="1100" b="1" dirty="0">
                <a:latin typeface="Courier New" pitchFamily="49" charset="0"/>
                <a:ea typeface="MS UI Gothic" pitchFamily="50" charset="-128"/>
              </a:rPr>
              <a:t>~~~~~~~~~~~~~~~~</a:t>
            </a:r>
            <a:r>
              <a:rPr lang="en-US" altLang="ja-JP" sz="1100" b="1" dirty="0" err="1">
                <a:latin typeface="Courier New" pitchFamily="49" charset="0"/>
                <a:ea typeface="MS UI Gothic" pitchFamily="50" charset="-128"/>
              </a:rPr>
              <a:t>eiu</a:t>
            </a:r>
            <a:r>
              <a:rPr lang="en-US" altLang="ja-JP" sz="1100" b="1" dirty="0">
                <a:latin typeface="Courier New" pitchFamily="49" charset="0"/>
                <a:ea typeface="MS UI Gothic" pitchFamily="50" charset="-128"/>
              </a:rPr>
              <a:t>//)**2))=~~~~~~~~~~~~~~~~~~~~~~=28160)?q:</a:t>
            </a:r>
          </a:p>
          <a:p>
            <a:pPr>
              <a:lnSpc>
                <a:spcPct val="40000"/>
              </a:lnSpc>
              <a:spcBef>
                <a:spcPct val="50000"/>
              </a:spcBef>
            </a:pPr>
            <a:r>
              <a:rPr lang="en-US" altLang="ja-JP" sz="1100" b="1" dirty="0">
                <a:latin typeface="Courier New" pitchFamily="49" charset="0"/>
                <a:ea typeface="MS UI Gothic" pitchFamily="50" charset="-128"/>
              </a:rPr>
              <a:t>~~~~~~~~~~~~~~~~~.::q?!?:\'?~~~~~~~~~~~~~~~~~~~~~~\';}$^A=Ys</a:t>
            </a:r>
          </a:p>
          <a:p>
            <a:pPr>
              <a:lnSpc>
                <a:spcPct val="40000"/>
              </a:lnSpc>
              <a:spcBef>
                <a:spcPct val="50000"/>
              </a:spcBef>
            </a:pPr>
            <a:r>
              <a:rPr lang="en-US" altLang="ja-JP" sz="1100" b="1" dirty="0">
                <a:latin typeface="Courier New" pitchFamily="49" charset="0"/>
                <a:ea typeface="MS UI Gothic" pitchFamily="50" charset="-128"/>
              </a:rPr>
              <a:t> ~~~~~~~~~~~~~~~~:\Q.\E:pack(~~~~~~~~~~~~~~~~~~~~~~\'h*\',j</a:t>
            </a:r>
          </a:p>
          <a:p>
            <a:pPr>
              <a:lnSpc>
                <a:spcPct val="40000"/>
              </a:lnSpc>
              <a:spcBef>
                <a:spcPct val="50000"/>
              </a:spcBef>
            </a:pPr>
            <a:r>
              <a:rPr lang="en-US" altLang="ja-JP" sz="1100" b="1" dirty="0">
                <a:latin typeface="Courier New" pitchFamily="49" charset="0"/>
                <a:ea typeface="MS UI Gothic" pitchFamily="50" charset="-128"/>
              </a:rPr>
              <a:t>  ~~~~~~~~~~~~~~~~~</a:t>
            </a:r>
            <a:r>
              <a:rPr lang="en-US" altLang="ja-JP" sz="1100" b="1" dirty="0" err="1">
                <a:latin typeface="Courier New" pitchFamily="49" charset="0"/>
                <a:ea typeface="MS UI Gothic" pitchFamily="50" charset="-128"/>
              </a:rPr>
              <a:t>oin</a:t>
            </a:r>
            <a:r>
              <a:rPr lang="en-US" altLang="ja-JP" sz="1100" b="1" dirty="0">
                <a:latin typeface="Courier New" pitchFamily="49" charset="0"/>
                <a:ea typeface="MS UI Gothic" pitchFamily="50" charset="-128"/>
              </a:rPr>
              <a:t>(q(),~~~~~~~~~~~~~~~~~~~~~~~</a:t>
            </a:r>
            <a:r>
              <a:rPr lang="en-US" altLang="ja-JP" sz="1100" b="1" dirty="0" err="1">
                <a:latin typeface="Courier New" pitchFamily="49" charset="0"/>
                <a:ea typeface="MS UI Gothic" pitchFamily="50" charset="-128"/>
              </a:rPr>
              <a:t>grep</a:t>
            </a:r>
            <a:r>
              <a:rPr lang="en-US" altLang="ja-JP" sz="1100" b="1" dirty="0">
                <a:latin typeface="Courier New" pitchFamily="49" charset="0"/>
                <a:ea typeface="MS UI Gothic" pitchFamily="50" charset="-128"/>
              </a:rPr>
              <a:t>{$_=</a:t>
            </a:r>
          </a:p>
          <a:p>
            <a:pPr>
              <a:lnSpc>
                <a:spcPct val="40000"/>
              </a:lnSpc>
              <a:spcBef>
                <a:spcPct val="50000"/>
              </a:spcBef>
            </a:pPr>
            <a:r>
              <a:rPr lang="en-US" altLang="ja-JP" sz="1100" b="1" dirty="0">
                <a:latin typeface="Courier New" pitchFamily="49" charset="0"/>
                <a:ea typeface="MS UI Gothic" pitchFamily="50" charset="-128"/>
              </a:rPr>
              <a:t>  ~~~~~~~~~~~~~~~~~~</a:t>
            </a:r>
            <a:r>
              <a:rPr lang="en-US" altLang="ja-JP" sz="1100" b="1" dirty="0" err="1">
                <a:latin typeface="Courier New" pitchFamily="49" charset="0"/>
                <a:ea typeface="MS UI Gothic" pitchFamily="50" charset="-128"/>
              </a:rPr>
              <a:t>Ym</a:t>
            </a:r>
            <a:r>
              <a:rPr lang="en-US" altLang="ja-JP" sz="1100" b="1" dirty="0">
                <a:latin typeface="Courier New" pitchFamily="49" charset="0"/>
                <a:ea typeface="MS UI Gothic" pitchFamily="50" charset="-128"/>
              </a:rPr>
              <a:t>,$,,}~~~~~~~~~~~~~~~~~~~~~~~split("</a:t>
            </a:r>
          </a:p>
          <a:p>
            <a:pPr>
              <a:lnSpc>
                <a:spcPct val="40000"/>
              </a:lnSpc>
              <a:spcBef>
                <a:spcPct val="50000"/>
              </a:spcBef>
            </a:pPr>
            <a:r>
              <a:rPr lang="en-US" altLang="ja-JP" sz="1100" b="1" dirty="0">
                <a:latin typeface="Courier New" pitchFamily="49" charset="0"/>
                <a:ea typeface="MS UI Gothic" pitchFamily="50" charset="-128"/>
              </a:rPr>
              <a:t>    ~~~~~~~~~~~~~~~~~",@_~~~~~~~~~~~~~~~~~~~~~~~~~~[0]))</a:t>
            </a:r>
          </a:p>
          <a:p>
            <a:pPr>
              <a:lnSpc>
                <a:spcPct val="40000"/>
              </a:lnSpc>
              <a:spcBef>
                <a:spcPct val="50000"/>
              </a:spcBef>
            </a:pPr>
            <a:r>
              <a:rPr lang="en-US" altLang="ja-JP" sz="1100" b="1" dirty="0">
                <a:latin typeface="Courier New" pitchFamily="49" charset="0"/>
                <a:ea typeface="MS UI Gothic" pitchFamily="50" charset="-128"/>
              </a:rPr>
              <a:t>     ~~~~~~~~~~~~~~~~):e~~~~~~~~~~~~~~~~~~~~~~~~~~~</a:t>
            </a:r>
            <a:r>
              <a:rPr lang="en-US" altLang="ja-JP" sz="1100" b="1" dirty="0" err="1">
                <a:latin typeface="Courier New" pitchFamily="49" charset="0"/>
                <a:ea typeface="MS UI Gothic" pitchFamily="50" charset="-128"/>
              </a:rPr>
              <a:t>gexe</a:t>
            </a:r>
            <a:endParaRPr lang="en-US" altLang="ja-JP" sz="1100" b="1" dirty="0">
              <a:latin typeface="Courier New" pitchFamily="49" charset="0"/>
              <a:ea typeface="MS UI Gothic" pitchFamily="50" charset="-128"/>
            </a:endParaRPr>
          </a:p>
          <a:p>
            <a:pPr>
              <a:lnSpc>
                <a:spcPct val="40000"/>
              </a:lnSpc>
              <a:spcBef>
                <a:spcPct val="50000"/>
              </a:spcBef>
            </a:pPr>
            <a:r>
              <a:rPr lang="en-US" altLang="ja-JP" sz="1100" b="1" dirty="0">
                <a:latin typeface="Courier New" pitchFamily="49" charset="0"/>
                <a:ea typeface="MS UI Gothic" pitchFamily="50" charset="-128"/>
              </a:rPr>
              <a:t>      ~~~~~~~~~~~~~~~;$d~~~~~~~~~~~~~~~~~~~~~~~~~~~="s</a:t>
            </a:r>
          </a:p>
          <a:p>
            <a:pPr>
              <a:lnSpc>
                <a:spcPct val="40000"/>
              </a:lnSpc>
              <a:spcBef>
                <a:spcPct val="50000"/>
              </a:spcBef>
            </a:pPr>
            <a:r>
              <a:rPr lang="en-US" altLang="ja-JP" sz="1100" b="1" dirty="0">
                <a:latin typeface="Courier New" pitchFamily="49" charset="0"/>
                <a:ea typeface="MS UI Gothic" pitchFamily="50" charset="-128"/>
              </a:rPr>
              <a:t>       ~~~~~~~~~~~~~~ort~~~~~~~~~~~~~~~~~~~~~~~~~~&lt;=</a:t>
            </a:r>
          </a:p>
          <a:p>
            <a:pPr>
              <a:lnSpc>
                <a:spcPct val="40000"/>
              </a:lnSpc>
              <a:spcBef>
                <a:spcPct val="50000"/>
              </a:spcBef>
            </a:pPr>
            <a:r>
              <a:rPr lang="en-US" altLang="ja-JP" sz="1100" b="1" dirty="0">
                <a:latin typeface="Courier New" pitchFamily="49" charset="0"/>
                <a:ea typeface="MS UI Gothic" pitchFamily="50" charset="-128"/>
              </a:rPr>
              <a:t>         ~~~~~~~~~~~~&gt;,~~~~~~~~~~~~~~~~~~~~~~~~~~YY</a:t>
            </a:r>
          </a:p>
          <a:p>
            <a:pPr>
              <a:lnSpc>
                <a:spcPct val="40000"/>
              </a:lnSpc>
              <a:spcBef>
                <a:spcPct val="50000"/>
              </a:spcBef>
            </a:pPr>
            <a:r>
              <a:rPr lang="en-US" altLang="ja-JP" sz="1100" b="1" dirty="0">
                <a:latin typeface="Courier New" pitchFamily="49" charset="0"/>
                <a:ea typeface="MS UI Gothic" pitchFamily="50" charset="-128"/>
              </a:rPr>
              <a:t>           ~~~~~~~~~~~@_~~~~~~~~~~~~~~~~~~~~~~~~</a:t>
            </a:r>
          </a:p>
          <a:p>
            <a:pPr>
              <a:lnSpc>
                <a:spcPct val="40000"/>
              </a:lnSpc>
              <a:spcBef>
                <a:spcPct val="50000"/>
              </a:spcBef>
            </a:pPr>
            <a:r>
              <a:rPr lang="en-US" altLang="ja-JP" sz="1100" b="1" dirty="0">
                <a:latin typeface="Courier New" pitchFamily="49" charset="0"/>
                <a:ea typeface="MS UI Gothic" pitchFamily="50" charset="-128"/>
              </a:rPr>
              <a:t>              ~~~~~~~~~"~~~~~~~~~~~~~~~~~~~';;</a:t>
            </a:r>
          </a:p>
          <a:p>
            <a:pPr>
              <a:lnSpc>
                <a:spcPct val="40000"/>
              </a:lnSpc>
              <a:spcBef>
                <a:spcPct val="50000"/>
              </a:spcBef>
            </a:pPr>
            <a:r>
              <a:rPr lang="en-US" altLang="ja-JP" sz="1100" b="1" dirty="0">
                <a:latin typeface="Courier New" pitchFamily="49" charset="0"/>
                <a:ea typeface="MS UI Gothic" pitchFamily="50" charset="-128"/>
              </a:rPr>
              <a:t>                s,(~|\r|\n|\s),,</a:t>
            </a:r>
            <a:r>
              <a:rPr lang="en-US" altLang="ja-JP" sz="1100" b="1" dirty="0" err="1">
                <a:latin typeface="Courier New" pitchFamily="49" charset="0"/>
                <a:ea typeface="MS UI Gothic" pitchFamily="50" charset="-128"/>
              </a:rPr>
              <a:t>g;s.Y</a:t>
            </a:r>
            <a:r>
              <a:rPr lang="en-US" altLang="ja-JP" sz="1100" b="1" dirty="0">
                <a:latin typeface="Courier New" pitchFamily="49" charset="0"/>
                <a:ea typeface="MS UI Gothic" pitchFamily="50" charset="-128"/>
              </a:rPr>
              <a:t>.\x7e.g;</a:t>
            </a:r>
          </a:p>
          <a:p>
            <a:pPr>
              <a:lnSpc>
                <a:spcPct val="40000"/>
              </a:lnSpc>
              <a:spcBef>
                <a:spcPct val="50000"/>
              </a:spcBef>
            </a:pPr>
            <a:r>
              <a:rPr lang="en-US" altLang="ja-JP" sz="1100" b="1" dirty="0">
                <a:latin typeface="Courier New" pitchFamily="49" charset="0"/>
                <a:ea typeface="MS UI Gothic" pitchFamily="50" charset="-128"/>
              </a:rPr>
              <a:t>                  </a:t>
            </a:r>
            <a:r>
              <a:rPr lang="en-US" altLang="ja-JP" sz="1100" b="1" dirty="0" err="1">
                <a:latin typeface="Courier New" pitchFamily="49" charset="0"/>
                <a:ea typeface="MS UI Gothic" pitchFamily="50" charset="-128"/>
              </a:rPr>
              <a:t>eval</a:t>
            </a:r>
            <a:r>
              <a:rPr lang="en-US" altLang="ja-JP" sz="1100" b="1" dirty="0">
                <a:latin typeface="Courier New" pitchFamily="49" charset="0"/>
                <a:ea typeface="MS UI Gothic" pitchFamily="50" charset="-128"/>
              </a:rPr>
              <a:t>};</a:t>
            </a:r>
            <a:r>
              <a:rPr lang="en-US" altLang="ja-JP" sz="1100" b="1" dirty="0" err="1">
                <a:latin typeface="Courier New" pitchFamily="49" charset="0"/>
                <a:ea typeface="MS UI Gothic" pitchFamily="50" charset="-128"/>
              </a:rPr>
              <a:t>Greet;'the</a:t>
            </a:r>
            <a:r>
              <a:rPr lang="en-US" altLang="ja-JP" sz="1100" b="1" dirty="0">
                <a:latin typeface="Courier New" pitchFamily="49" charset="0"/>
                <a:ea typeface="MS UI Gothic" pitchFamily="50" charset="-128"/>
              </a:rPr>
              <a:t> world';</a:t>
            </a:r>
          </a:p>
        </p:txBody>
      </p:sp>
      <p:sp>
        <p:nvSpPr>
          <p:cNvPr id="1301508" name="Rectangle 4">
            <a:hlinkClick r:id="rId3"/>
          </p:cNvPr>
          <p:cNvSpPr>
            <a:spLocks noChangeArrowheads="1"/>
          </p:cNvSpPr>
          <p:nvPr/>
        </p:nvSpPr>
        <p:spPr bwMode="auto">
          <a:xfrm>
            <a:off x="76200" y="6505506"/>
            <a:ext cx="4439036" cy="276294"/>
          </a:xfrm>
          <a:prstGeom prst="rect">
            <a:avLst/>
          </a:prstGeom>
          <a:noFill/>
          <a:ln w="9525">
            <a:noFill/>
            <a:miter lim="800000"/>
            <a:headEnd/>
            <a:tailEnd/>
          </a:ln>
          <a:effectLst/>
        </p:spPr>
        <p:txBody>
          <a:bodyPr wrap="none">
            <a:spAutoFit/>
          </a:bodyPr>
          <a:lstStyle/>
          <a:p>
            <a:pPr>
              <a:lnSpc>
                <a:spcPct val="110000"/>
              </a:lnSpc>
            </a:pPr>
            <a:r>
              <a:rPr lang="en-US" altLang="ja-JP" sz="1200" b="1" dirty="0"/>
              <a:t>http://www.perlmonks.org/index.pl?node_id=329174</a:t>
            </a:r>
          </a:p>
        </p:txBody>
      </p:sp>
      <p:sp>
        <p:nvSpPr>
          <p:cNvPr id="5" name="正方形/長方形 4"/>
          <p:cNvSpPr/>
          <p:nvPr/>
        </p:nvSpPr>
        <p:spPr>
          <a:xfrm>
            <a:off x="2667000" y="6504801"/>
            <a:ext cx="6400800" cy="276999"/>
          </a:xfrm>
          <a:prstGeom prst="rect">
            <a:avLst/>
          </a:prstGeom>
        </p:spPr>
        <p:txBody>
          <a:bodyPr wrap="square">
            <a:spAutoFit/>
          </a:bodyPr>
          <a:lstStyle/>
          <a:p>
            <a:pPr algn="r"/>
            <a:r>
              <a:rPr lang="en-US" altLang="ja-JP" sz="1200" dirty="0" smtClean="0"/>
              <a:t>by </a:t>
            </a:r>
            <a:r>
              <a:rPr lang="en-US" altLang="ja-JP" sz="1200" dirty="0" err="1" smtClean="0"/>
              <a:t>jbware</a:t>
            </a:r>
            <a:r>
              <a:rPr lang="en-US" altLang="ja-JP" sz="1200" dirty="0" smtClean="0"/>
              <a:t> on Feb 15, 2004 at 21:08 UTC (#329174=obfuscated)</a:t>
            </a:r>
            <a:endParaRPr lang="ja-JP" alt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solidFill>
            <a:srgbClr val="070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0" y="228600"/>
            <a:ext cx="9144000" cy="1015663"/>
          </a:xfrm>
          <a:prstGeom prst="rect">
            <a:avLst/>
          </a:prstGeom>
          <a:noFill/>
        </p:spPr>
        <p:txBody>
          <a:bodyPr vert="horz" wrap="square" rtlCol="0">
            <a:spAutoFit/>
          </a:bodyPr>
          <a:lstStyle/>
          <a:p>
            <a:pPr algn="ctr"/>
            <a:r>
              <a:rPr lang="ja-JP" altLang="en-US" sz="6000" dirty="0" smtClean="0">
                <a:solidFill>
                  <a:srgbClr val="FCFCFC"/>
                </a:solidFill>
              </a:rPr>
              <a:t>最強の </a:t>
            </a:r>
            <a:r>
              <a:rPr lang="en-US" altLang="ja-JP" sz="6000" dirty="0" smtClean="0">
                <a:solidFill>
                  <a:srgbClr val="FCFCFC"/>
                </a:solidFill>
              </a:rPr>
              <a:t>LL </a:t>
            </a:r>
            <a:r>
              <a:rPr lang="ja-JP" altLang="en-US" sz="6000" dirty="0" smtClean="0">
                <a:solidFill>
                  <a:srgbClr val="FCFCFC"/>
                </a:solidFill>
              </a:rPr>
              <a:t>使いは誰か？</a:t>
            </a:r>
            <a:endParaRPr kumimoji="1" lang="ja-JP" altLang="en-US" sz="6000" dirty="0">
              <a:solidFill>
                <a:srgbClr val="FCFCFC"/>
              </a:solidFill>
            </a:endParaRPr>
          </a:p>
        </p:txBody>
      </p:sp>
      <p:pic>
        <p:nvPicPr>
          <p:cNvPr id="11266" name="Picture 2" descr="F:\lltiger\neta\images.jpg"/>
          <p:cNvPicPr>
            <a:picLocks noChangeAspect="1" noChangeArrowheads="1"/>
          </p:cNvPicPr>
          <p:nvPr/>
        </p:nvPicPr>
        <p:blipFill>
          <a:blip r:embed="rId2" cstate="print"/>
          <a:srcRect/>
          <a:stretch>
            <a:fillRect/>
          </a:stretch>
        </p:blipFill>
        <p:spPr bwMode="auto">
          <a:xfrm>
            <a:off x="1676400" y="1600200"/>
            <a:ext cx="6019800" cy="441145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正方形/長方形 5"/>
          <p:cNvSpPr>
            <a:spLocks noChangeArrowheads="1"/>
          </p:cNvSpPr>
          <p:nvPr/>
        </p:nvSpPr>
        <p:spPr bwMode="auto">
          <a:xfrm>
            <a:off x="0" y="0"/>
            <a:ext cx="9144000" cy="6858000"/>
          </a:xfrm>
          <a:prstGeom prst="rect">
            <a:avLst/>
          </a:prstGeom>
          <a:solidFill>
            <a:schemeClr val="bg1"/>
          </a:solidFill>
          <a:ln w="9525" algn="ctr">
            <a:noFill/>
            <a:round/>
            <a:headEnd/>
            <a:tailEnd/>
          </a:ln>
        </p:spPr>
        <p:txBody>
          <a:bodyPr/>
          <a:lstStyle/>
          <a:p>
            <a:endParaRPr lang="ja-JP" altLang="en-US"/>
          </a:p>
        </p:txBody>
      </p:sp>
      <p:pic>
        <p:nvPicPr>
          <p:cNvPr id="7170" name="Picture 2" descr="F:\lltiger\aa86\kaomoji-d.pn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smtClean="0"/>
              <a:t>はじめに</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p:txBody>
          <a:bodyPr/>
          <a:lstStyle/>
          <a:p>
            <a:r>
              <a:rPr lang="en-US" altLang="ja-JP" smtClean="0">
                <a:latin typeface="Arial Black" pitchFamily="34" charset="0"/>
              </a:rPr>
              <a:t>BATTLE 1 : Hill-Climbing</a:t>
            </a:r>
            <a:endParaRPr lang="ja-JP" altLang="en-US" smtClean="0"/>
          </a:p>
        </p:txBody>
      </p:sp>
      <p:sp>
        <p:nvSpPr>
          <p:cNvPr id="31" name="下矢印 30"/>
          <p:cNvSpPr/>
          <p:nvPr/>
        </p:nvSpPr>
        <p:spPr>
          <a:xfrm rot="14098415">
            <a:off x="3290194" y="-712384"/>
            <a:ext cx="2187119" cy="9031657"/>
          </a:xfrm>
          <a:prstGeom prst="downArrow">
            <a:avLst>
              <a:gd name="adj1" fmla="val 34617"/>
              <a:gd name="adj2" fmla="val 72055"/>
            </a:avLst>
          </a:prstGeom>
          <a:blipFill dpi="0" rotWithShape="0">
            <a:blip r:embed="rId3" cstate="print"/>
            <a:srcRect/>
            <a:stretch>
              <a:fillRect/>
            </a:stretch>
          </a:blipFill>
          <a:ln>
            <a:no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Tx/>
              <a:buNone/>
              <a:defRPr/>
            </a:pPr>
            <a:endParaRPr lang="ja-JP" altLang="en-US"/>
          </a:p>
        </p:txBody>
      </p:sp>
      <p:sp>
        <p:nvSpPr>
          <p:cNvPr id="7" name="テキスト ボックス 6"/>
          <p:cNvSpPr txBox="1"/>
          <p:nvPr/>
        </p:nvSpPr>
        <p:spPr>
          <a:xfrm>
            <a:off x="214282" y="2928934"/>
            <a:ext cx="8786874" cy="1600438"/>
          </a:xfrm>
          <a:prstGeom prst="rect">
            <a:avLst/>
          </a:prstGeom>
          <a:noFill/>
        </p:spPr>
        <p:txBody>
          <a:bodyPr>
            <a:spAutoFit/>
          </a:bodyPr>
          <a:lstStyle/>
          <a:p>
            <a:pPr fontAlgn="auto">
              <a:spcBef>
                <a:spcPts val="0"/>
              </a:spcBef>
              <a:spcAft>
                <a:spcPts val="0"/>
              </a:spcAft>
              <a:buFontTx/>
              <a:buNone/>
              <a:defRPr/>
            </a:pPr>
            <a:r>
              <a:rPr lang="ja-JP" altLang="en-US" sz="5400" b="1">
                <a:solidFill>
                  <a:srgbClr val="92D050"/>
                </a:solidFill>
                <a:effectLst>
                  <a:glow rad="101600">
                    <a:schemeClr val="tx1">
                      <a:alpha val="60000"/>
                    </a:schemeClr>
                  </a:glow>
                </a:effectLst>
                <a:latin typeface="メイリオ" pitchFamily="50" charset="-128"/>
                <a:ea typeface="メイリオ" pitchFamily="50" charset="-128"/>
              </a:rPr>
              <a:t>斜め上</a:t>
            </a:r>
            <a:r>
              <a:rPr lang="ja-JP" altLang="en-US" sz="5400" b="1">
                <a:effectLst>
                  <a:glow rad="101600">
                    <a:schemeClr val="tx1">
                      <a:alpha val="60000"/>
                    </a:schemeClr>
                  </a:glow>
                </a:effectLst>
                <a:latin typeface="メイリオ" pitchFamily="50" charset="-128"/>
                <a:ea typeface="メイリオ" pitchFamily="50" charset="-128"/>
              </a:rPr>
              <a:t>目指して走ります</a:t>
            </a:r>
            <a:r>
              <a:rPr lang="en-US" altLang="ja-JP" sz="5400" b="1">
                <a:effectLst>
                  <a:glow rad="101600">
                    <a:schemeClr val="tx1">
                      <a:alpha val="60000"/>
                    </a:schemeClr>
                  </a:glow>
                </a:effectLst>
                <a:latin typeface="メイリオ" pitchFamily="50" charset="-128"/>
                <a:ea typeface="メイリオ" pitchFamily="50" charset="-128"/>
              </a:rPr>
              <a:t>!</a:t>
            </a:r>
          </a:p>
          <a:p>
            <a:pPr fontAlgn="auto">
              <a:spcBef>
                <a:spcPts val="0"/>
              </a:spcBef>
              <a:spcAft>
                <a:spcPts val="0"/>
              </a:spcAft>
              <a:buFontTx/>
              <a:buNone/>
              <a:defRPr/>
            </a:pPr>
            <a:r>
              <a:rPr lang="en-US" altLang="ja-JP" sz="4400">
                <a:effectLst>
                  <a:glow rad="101600">
                    <a:schemeClr val="tx1">
                      <a:alpha val="60000"/>
                    </a:schemeClr>
                  </a:glow>
                </a:effectLst>
                <a:latin typeface="Arial Black" pitchFamily="34" charset="0"/>
                <a:ea typeface="+mn-ea"/>
              </a:rPr>
              <a:t>proceed obliquely </a:t>
            </a:r>
            <a:r>
              <a:rPr lang="en-US" altLang="ja-JP" sz="4400">
                <a:solidFill>
                  <a:srgbClr val="92D050"/>
                </a:solidFill>
                <a:effectLst>
                  <a:glow rad="101600">
                    <a:schemeClr val="tx1">
                      <a:alpha val="60000"/>
                    </a:schemeClr>
                  </a:glow>
                </a:effectLst>
                <a:latin typeface="Arial Black" pitchFamily="34" charset="0"/>
                <a:ea typeface="+mn-ea"/>
              </a:rPr>
              <a:t>upward</a:t>
            </a:r>
            <a:r>
              <a:rPr lang="en-US" altLang="ja-JP" sz="4400">
                <a:effectLst>
                  <a:glow rad="101600">
                    <a:schemeClr val="tx1">
                      <a:alpha val="60000"/>
                    </a:schemeClr>
                  </a:glow>
                </a:effectLst>
                <a:latin typeface="Arial Black" pitchFamily="34" charset="0"/>
                <a:ea typeface="+mn-ea"/>
              </a:rPr>
              <a:t>!</a:t>
            </a:r>
            <a:endParaRPr lang="ja-JP" altLang="en-US" sz="4400">
              <a:effectLst>
                <a:glow rad="101600">
                  <a:schemeClr val="tx1">
                    <a:alpha val="60000"/>
                  </a:schemeClr>
                </a:glow>
              </a:effectLst>
              <a:latin typeface="Arial Black" pitchFamily="34" charset="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タイトル 1"/>
          <p:cNvSpPr>
            <a:spLocks noGrp="1"/>
          </p:cNvSpPr>
          <p:nvPr>
            <p:ph type="title"/>
          </p:nvPr>
        </p:nvSpPr>
        <p:spPr/>
        <p:txBody>
          <a:bodyPr/>
          <a:lstStyle/>
          <a:p>
            <a:r>
              <a:rPr lang="en-US" altLang="ja-JP" smtClean="0">
                <a:latin typeface="Arial Black" pitchFamily="34" charset="0"/>
              </a:rPr>
              <a:t>BATTLE 1 : Hill-Climbing</a:t>
            </a:r>
            <a:endParaRPr lang="ja-JP" altLang="en-US" smtClean="0"/>
          </a:p>
        </p:txBody>
      </p:sp>
      <p:pic>
        <p:nvPicPr>
          <p:cNvPr id="20482" name="Picture 9"/>
          <p:cNvPicPr>
            <a:picLocks noChangeAspect="1" noChangeArrowheads="1"/>
          </p:cNvPicPr>
          <p:nvPr/>
        </p:nvPicPr>
        <p:blipFill>
          <a:blip r:embed="rId3" cstate="print"/>
          <a:srcRect/>
          <a:stretch>
            <a:fillRect/>
          </a:stretch>
        </p:blipFill>
        <p:spPr bwMode="auto">
          <a:xfrm>
            <a:off x="1214438" y="1785938"/>
            <a:ext cx="1219200" cy="1219200"/>
          </a:xfrm>
          <a:prstGeom prst="rect">
            <a:avLst/>
          </a:prstGeom>
          <a:noFill/>
          <a:ln w="9525">
            <a:noFill/>
            <a:miter lim="800000"/>
            <a:headEnd/>
            <a:tailEnd/>
          </a:ln>
        </p:spPr>
      </p:pic>
      <p:pic>
        <p:nvPicPr>
          <p:cNvPr id="20483" name="Picture 10"/>
          <p:cNvPicPr>
            <a:picLocks noChangeAspect="1" noChangeArrowheads="1"/>
          </p:cNvPicPr>
          <p:nvPr/>
        </p:nvPicPr>
        <p:blipFill>
          <a:blip r:embed="rId4" cstate="print"/>
          <a:srcRect/>
          <a:stretch>
            <a:fillRect/>
          </a:stretch>
        </p:blipFill>
        <p:spPr bwMode="auto">
          <a:xfrm>
            <a:off x="7072313" y="4143375"/>
            <a:ext cx="1270000" cy="1460500"/>
          </a:xfrm>
          <a:prstGeom prst="rect">
            <a:avLst/>
          </a:prstGeom>
          <a:noFill/>
          <a:ln w="9525">
            <a:noFill/>
            <a:miter lim="800000"/>
            <a:headEnd/>
            <a:tailEnd/>
          </a:ln>
        </p:spPr>
      </p:pic>
      <p:sp>
        <p:nvSpPr>
          <p:cNvPr id="6" name="テキスト ボックス 5"/>
          <p:cNvSpPr txBox="1"/>
          <p:nvPr/>
        </p:nvSpPr>
        <p:spPr>
          <a:xfrm>
            <a:off x="2714612" y="5572140"/>
            <a:ext cx="5715040" cy="923330"/>
          </a:xfrm>
          <a:prstGeom prst="rect">
            <a:avLst/>
          </a:prstGeom>
          <a:noFill/>
        </p:spPr>
        <p:txBody>
          <a:bodyPr>
            <a:spAutoFit/>
          </a:bodyPr>
          <a:lstStyle/>
          <a:p>
            <a:pPr algn="r" fontAlgn="auto">
              <a:spcBef>
                <a:spcPts val="0"/>
              </a:spcBef>
              <a:spcAft>
                <a:spcPts val="0"/>
              </a:spcAft>
              <a:buFontTx/>
              <a:buNone/>
              <a:defRPr/>
            </a:pPr>
            <a:r>
              <a:rPr lang="en-US" altLang="ja-JP" sz="5400">
                <a:solidFill>
                  <a:srgbClr val="92D050"/>
                </a:solidFill>
                <a:effectLst>
                  <a:glow rad="101600">
                    <a:schemeClr val="tx1">
                      <a:alpha val="60000"/>
                    </a:schemeClr>
                  </a:glow>
                </a:effectLst>
                <a:latin typeface="Arial Black" pitchFamily="34" charset="0"/>
                <a:ea typeface="+mn-ea"/>
              </a:rPr>
              <a:t>J</a:t>
            </a:r>
            <a:r>
              <a:rPr lang="en-US" altLang="ja-JP" sz="5400">
                <a:effectLst>
                  <a:glow rad="101600">
                    <a:schemeClr val="tx1">
                      <a:alpha val="60000"/>
                    </a:schemeClr>
                  </a:glow>
                </a:effectLst>
                <a:latin typeface="Arial Black" pitchFamily="34" charset="0"/>
                <a:ea typeface="+mn-ea"/>
              </a:rPr>
              <a:t>ava</a:t>
            </a:r>
            <a:r>
              <a:rPr lang="en-US" altLang="ja-JP" sz="5400">
                <a:solidFill>
                  <a:srgbClr val="92D050"/>
                </a:solidFill>
                <a:effectLst>
                  <a:glow rad="101600">
                    <a:schemeClr val="tx1">
                      <a:alpha val="60000"/>
                    </a:schemeClr>
                  </a:glow>
                </a:effectLst>
                <a:latin typeface="Arial Black" pitchFamily="34" charset="0"/>
                <a:ea typeface="+mn-ea"/>
              </a:rPr>
              <a:t>S</a:t>
            </a:r>
            <a:r>
              <a:rPr lang="en-US" altLang="ja-JP" sz="5400">
                <a:effectLst>
                  <a:glow rad="101600">
                    <a:schemeClr val="tx1">
                      <a:alpha val="60000"/>
                    </a:schemeClr>
                  </a:glow>
                </a:effectLst>
                <a:latin typeface="Arial Black" pitchFamily="34" charset="0"/>
                <a:ea typeface="+mn-ea"/>
              </a:rPr>
              <a:t>cript</a:t>
            </a:r>
            <a:endParaRPr lang="ja-JP" altLang="en-US" sz="5400">
              <a:effectLst>
                <a:glow rad="101600">
                  <a:schemeClr val="tx1">
                    <a:alpha val="60000"/>
                  </a:schemeClr>
                </a:glow>
              </a:effectLst>
              <a:latin typeface="Arial Black" pitchFamily="34" charset="0"/>
              <a:ea typeface="+mn-ea"/>
            </a:endParaRPr>
          </a:p>
        </p:txBody>
      </p:sp>
      <p:sp>
        <p:nvSpPr>
          <p:cNvPr id="7" name="テキスト ボックス 6"/>
          <p:cNvSpPr txBox="1"/>
          <p:nvPr/>
        </p:nvSpPr>
        <p:spPr>
          <a:xfrm>
            <a:off x="1071538" y="3000372"/>
            <a:ext cx="5715040" cy="923330"/>
          </a:xfrm>
          <a:prstGeom prst="rect">
            <a:avLst/>
          </a:prstGeom>
          <a:noFill/>
        </p:spPr>
        <p:txBody>
          <a:bodyPr>
            <a:spAutoFit/>
          </a:bodyPr>
          <a:lstStyle/>
          <a:p>
            <a:pPr algn="l" fontAlgn="auto">
              <a:spcBef>
                <a:spcPts val="0"/>
              </a:spcBef>
              <a:spcAft>
                <a:spcPts val="0"/>
              </a:spcAft>
              <a:buFontTx/>
              <a:buNone/>
              <a:defRPr/>
            </a:pPr>
            <a:r>
              <a:rPr lang="en-US" altLang="ja-JP" sz="5400">
                <a:solidFill>
                  <a:srgbClr val="92D050"/>
                </a:solidFill>
                <a:effectLst>
                  <a:glow rad="101600">
                    <a:schemeClr val="tx1">
                      <a:alpha val="60000"/>
                    </a:schemeClr>
                  </a:glow>
                </a:effectLst>
                <a:latin typeface="Arial Black" pitchFamily="34" charset="0"/>
                <a:ea typeface="+mn-ea"/>
              </a:rPr>
              <a:t>P</a:t>
            </a:r>
            <a:r>
              <a:rPr lang="en-US" altLang="ja-JP" sz="5400">
                <a:effectLst>
                  <a:glow rad="101600">
                    <a:schemeClr val="tx1">
                      <a:alpha val="60000"/>
                    </a:schemeClr>
                  </a:glow>
                </a:effectLst>
                <a:latin typeface="Arial Black" pitchFamily="34" charset="0"/>
                <a:ea typeface="+mn-ea"/>
              </a:rPr>
              <a:t>erl</a:t>
            </a:r>
            <a:endParaRPr lang="ja-JP" altLang="en-US" sz="5400">
              <a:effectLst>
                <a:glow rad="101600">
                  <a:schemeClr val="tx1">
                    <a:alpha val="60000"/>
                  </a:schemeClr>
                </a:glow>
              </a:effectLst>
              <a:latin typeface="Arial Black" pitchFamily="34" charset="0"/>
              <a:ea typeface="+mn-ea"/>
            </a:endParaRPr>
          </a:p>
        </p:txBody>
      </p:sp>
      <p:sp>
        <p:nvSpPr>
          <p:cNvPr id="31" name="下矢印 30"/>
          <p:cNvSpPr/>
          <p:nvPr/>
        </p:nvSpPr>
        <p:spPr>
          <a:xfrm rot="14098415">
            <a:off x="3290194" y="-712384"/>
            <a:ext cx="2187119" cy="9031657"/>
          </a:xfrm>
          <a:prstGeom prst="downArrow">
            <a:avLst>
              <a:gd name="adj1" fmla="val 34617"/>
              <a:gd name="adj2" fmla="val 72055"/>
            </a:avLst>
          </a:prstGeom>
          <a:blipFill dpi="0" rotWithShape="0">
            <a:blip r:embed="rId5" cstate="print"/>
            <a:srcRect/>
            <a:stretch>
              <a:fillRect/>
            </a:stretch>
          </a:blipFill>
          <a:ln>
            <a:no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Tx/>
              <a:buNone/>
              <a:defRPr/>
            </a:pPr>
            <a:endParaRPr lang="ja-JP" altLang="en-US"/>
          </a:p>
        </p:txBody>
      </p:sp>
      <p:sp>
        <p:nvSpPr>
          <p:cNvPr id="8" name="テキスト ボックス 7"/>
          <p:cNvSpPr txBox="1"/>
          <p:nvPr/>
        </p:nvSpPr>
        <p:spPr>
          <a:xfrm>
            <a:off x="1500166" y="3286124"/>
            <a:ext cx="5715040" cy="1446550"/>
          </a:xfrm>
          <a:prstGeom prst="rect">
            <a:avLst/>
          </a:prstGeom>
          <a:noFill/>
        </p:spPr>
        <p:txBody>
          <a:bodyPr>
            <a:spAutoFit/>
          </a:bodyPr>
          <a:lstStyle/>
          <a:p>
            <a:pPr algn="ctr" fontAlgn="auto">
              <a:spcBef>
                <a:spcPts val="0"/>
              </a:spcBef>
              <a:spcAft>
                <a:spcPts val="0"/>
              </a:spcAft>
              <a:buFontTx/>
              <a:buNone/>
              <a:defRPr/>
            </a:pPr>
            <a:r>
              <a:rPr lang="en-US" altLang="ja-JP" sz="8800" dirty="0">
                <a:solidFill>
                  <a:srgbClr val="003366"/>
                </a:solidFill>
                <a:effectLst>
                  <a:glow rad="101600">
                    <a:schemeClr val="bg1">
                      <a:alpha val="60000"/>
                    </a:schemeClr>
                  </a:glow>
                </a:effectLst>
                <a:latin typeface="Arial Black" pitchFamily="34" charset="0"/>
                <a:ea typeface="+mn-ea"/>
              </a:rPr>
              <a:t>VS.</a:t>
            </a:r>
            <a:endParaRPr lang="ja-JP" altLang="en-US" sz="8800" dirty="0">
              <a:solidFill>
                <a:srgbClr val="003366"/>
              </a:solidFill>
              <a:effectLst>
                <a:glow rad="101600">
                  <a:schemeClr val="bg1">
                    <a:alpha val="60000"/>
                  </a:schemeClr>
                </a:glow>
              </a:effectLst>
              <a:latin typeface="Arial Black" pitchFamily="34" charset="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1"/>
                                        </p:tgtEl>
                                      </p:cBhvr>
                                    </p:animEffect>
                                    <p:set>
                                      <p:cBhvr>
                                        <p:cTn id="10" dur="1" fill="hold">
                                          <p:stCondLst>
                                            <p:cond delay="499"/>
                                          </p:stCondLst>
                                        </p:cTn>
                                        <p:tgtEl>
                                          <p:spTgt spid="31"/>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20483"/>
                                        </p:tgtEl>
                                      </p:cBhvr>
                                    </p:animEffect>
                                    <p:set>
                                      <p:cBhvr>
                                        <p:cTn id="13" dur="1" fill="hold">
                                          <p:stCondLst>
                                            <p:cond delay="499"/>
                                          </p:stCondLst>
                                        </p:cTn>
                                        <p:tgtEl>
                                          <p:spTgt spid="20483"/>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1"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タイトル 1"/>
          <p:cNvSpPr>
            <a:spLocks noGrp="1"/>
          </p:cNvSpPr>
          <p:nvPr>
            <p:ph type="title"/>
          </p:nvPr>
        </p:nvSpPr>
        <p:spPr/>
        <p:txBody>
          <a:bodyPr/>
          <a:lstStyle/>
          <a:p>
            <a:r>
              <a:rPr lang="en-US" altLang="ja-JP" smtClean="0">
                <a:latin typeface="Arial Black" pitchFamily="34" charset="0"/>
              </a:rPr>
              <a:t>BATTLE 1 : Hill-Climbing</a:t>
            </a:r>
            <a:endParaRPr lang="ja-JP" altLang="en-US" smtClean="0"/>
          </a:p>
        </p:txBody>
      </p:sp>
      <p:pic>
        <p:nvPicPr>
          <p:cNvPr id="22530" name="Picture 9"/>
          <p:cNvPicPr>
            <a:picLocks noChangeAspect="1" noChangeArrowheads="1"/>
          </p:cNvPicPr>
          <p:nvPr/>
        </p:nvPicPr>
        <p:blipFill>
          <a:blip r:embed="rId3" cstate="print"/>
          <a:srcRect/>
          <a:stretch>
            <a:fillRect/>
          </a:stretch>
        </p:blipFill>
        <p:spPr bwMode="auto">
          <a:xfrm>
            <a:off x="928662" y="2416442"/>
            <a:ext cx="1219200" cy="1219200"/>
          </a:xfrm>
          <a:prstGeom prst="rect">
            <a:avLst/>
          </a:prstGeom>
          <a:noFill/>
          <a:ln w="9525">
            <a:noFill/>
            <a:miter lim="800000"/>
            <a:headEnd/>
            <a:tailEnd/>
          </a:ln>
        </p:spPr>
      </p:pic>
      <p:sp>
        <p:nvSpPr>
          <p:cNvPr id="7" name="テキスト ボックス 6"/>
          <p:cNvSpPr txBox="1"/>
          <p:nvPr/>
        </p:nvSpPr>
        <p:spPr>
          <a:xfrm>
            <a:off x="2428860" y="2416442"/>
            <a:ext cx="5715040" cy="2369880"/>
          </a:xfrm>
          <a:prstGeom prst="rect">
            <a:avLst/>
          </a:prstGeom>
          <a:solidFill>
            <a:schemeClr val="bg1">
              <a:alpha val="20000"/>
            </a:schemeClr>
          </a:solidFill>
        </p:spPr>
        <p:txBody>
          <a:bodyPr>
            <a:spAutoFit/>
          </a:bodyPr>
          <a:lstStyle/>
          <a:p>
            <a:pPr algn="l" fontAlgn="auto">
              <a:spcBef>
                <a:spcPts val="0"/>
              </a:spcBef>
              <a:spcAft>
                <a:spcPts val="0"/>
              </a:spcAft>
              <a:buFontTx/>
              <a:buNone/>
              <a:defRPr/>
            </a:pPr>
            <a:r>
              <a:rPr lang="en-US" altLang="ja-JP" sz="5400" smtClean="0">
                <a:solidFill>
                  <a:srgbClr val="92D050"/>
                </a:solidFill>
                <a:effectLst>
                  <a:glow rad="101600">
                    <a:schemeClr val="tx1">
                      <a:alpha val="60000"/>
                    </a:schemeClr>
                  </a:glow>
                </a:effectLst>
                <a:latin typeface="Arial Black" pitchFamily="34" charset="0"/>
                <a:ea typeface="+mn-ea"/>
              </a:rPr>
              <a:t>p</a:t>
            </a:r>
            <a:r>
              <a:rPr lang="en-US" altLang="ja-JP" sz="5400" smtClean="0">
                <a:effectLst>
                  <a:glow rad="101600">
                    <a:schemeClr val="tx1">
                      <a:alpha val="60000"/>
                    </a:schemeClr>
                  </a:glow>
                </a:effectLst>
                <a:latin typeface="Arial Black" pitchFamily="34" charset="0"/>
                <a:ea typeface="+mn-ea"/>
              </a:rPr>
              <a:t>pencode</a:t>
            </a:r>
          </a:p>
          <a:p>
            <a:pPr algn="l" fontAlgn="auto">
              <a:spcBef>
                <a:spcPts val="0"/>
              </a:spcBef>
              <a:spcAft>
                <a:spcPts val="0"/>
              </a:spcAft>
              <a:buFontTx/>
              <a:buNone/>
              <a:defRPr/>
            </a:pPr>
            <a:endParaRPr lang="en-US" altLang="ja-JP" sz="5400" smtClean="0">
              <a:effectLst>
                <a:glow rad="101600">
                  <a:schemeClr val="tx1">
                    <a:alpha val="60000"/>
                  </a:schemeClr>
                </a:glow>
              </a:effectLst>
              <a:latin typeface="Arial Black" pitchFamily="34" charset="0"/>
              <a:ea typeface="+mn-ea"/>
            </a:endParaRPr>
          </a:p>
          <a:p>
            <a:pPr algn="r" fontAlgn="auto">
              <a:spcBef>
                <a:spcPts val="0"/>
              </a:spcBef>
              <a:spcAft>
                <a:spcPts val="0"/>
              </a:spcAft>
              <a:buFontTx/>
              <a:buNone/>
              <a:defRPr/>
            </a:pPr>
            <a:r>
              <a:rPr lang="en-US" altLang="ja-JP" sz="4000" smtClean="0">
                <a:effectLst>
                  <a:glow rad="101600">
                    <a:schemeClr val="tx1">
                      <a:alpha val="60000"/>
                    </a:schemeClr>
                  </a:glow>
                </a:effectLst>
                <a:latin typeface="Arial Black" pitchFamily="34" charset="0"/>
                <a:ea typeface="+mn-ea"/>
              </a:rPr>
              <a:t>by TAKESAKO</a:t>
            </a:r>
            <a:endParaRPr lang="ja-JP" altLang="en-US" sz="5400">
              <a:effectLst>
                <a:glow rad="101600">
                  <a:schemeClr val="tx1">
                    <a:alpha val="60000"/>
                  </a:schemeClr>
                </a:glow>
              </a:effectLst>
              <a:latin typeface="Arial Black" pitchFamily="34" charset="0"/>
              <a:ea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en-US" altLang="ja-JP" dirty="0"/>
              <a:t>LLDN </a:t>
            </a:r>
            <a:r>
              <a:rPr lang="ja-JP" altLang="en-US" dirty="0"/>
              <a:t>（</a:t>
            </a:r>
            <a:r>
              <a:rPr lang="en-US" altLang="ja-JP" dirty="0" smtClean="0"/>
              <a:t>2005</a:t>
            </a:r>
            <a:r>
              <a:rPr lang="ja-JP" altLang="en-US" dirty="0" smtClean="0"/>
              <a:t>年）</a:t>
            </a:r>
            <a:endParaRPr lang="ja-JP" altLang="en-US" dirty="0"/>
          </a:p>
        </p:txBody>
      </p:sp>
      <p:pic>
        <p:nvPicPr>
          <p:cNvPr id="414723" name="Picture 3" descr="LLDNlogo_l"/>
          <p:cNvPicPr>
            <a:picLocks noChangeAspect="1" noChangeArrowheads="1"/>
          </p:cNvPicPr>
          <p:nvPr/>
        </p:nvPicPr>
        <p:blipFill>
          <a:blip r:embed="rId2" cstate="print"/>
          <a:srcRect/>
          <a:stretch>
            <a:fillRect/>
          </a:stretch>
        </p:blipFill>
        <p:spPr bwMode="auto">
          <a:xfrm>
            <a:off x="152400" y="2645370"/>
            <a:ext cx="8763000" cy="246003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p:cNvSpPr>
          <p:nvPr>
            <p:ph type="title" idx="4294967295"/>
          </p:nvPr>
        </p:nvSpPr>
        <p:spPr/>
        <p:txBody>
          <a:bodyPr/>
          <a:lstStyle/>
          <a:p>
            <a:r>
              <a:rPr lang="en-US" altLang="ja-JP" dirty="0" smtClean="0">
                <a:solidFill>
                  <a:schemeClr val="bg1"/>
                </a:solidFill>
              </a:rPr>
              <a:t>Quiz: </a:t>
            </a:r>
            <a:r>
              <a:rPr lang="ja-JP" altLang="en-US" dirty="0" smtClean="0"/>
              <a:t>何をするプログラムでしょうか？</a:t>
            </a:r>
            <a:endParaRPr lang="en-US" altLang="ja-JP" dirty="0" smtClean="0">
              <a:solidFill>
                <a:schemeClr val="bg1"/>
              </a:solidFill>
            </a:endParaRPr>
          </a:p>
        </p:txBody>
      </p:sp>
      <p:sp>
        <p:nvSpPr>
          <p:cNvPr id="104451" name="Rectangle 3"/>
          <p:cNvSpPr>
            <a:spLocks noChangeArrowheads="1"/>
          </p:cNvSpPr>
          <p:nvPr/>
        </p:nvSpPr>
        <p:spPr bwMode="auto">
          <a:xfrm>
            <a:off x="228600" y="1752600"/>
            <a:ext cx="8610600" cy="4114800"/>
          </a:xfrm>
          <a:prstGeom prst="rect">
            <a:avLst/>
          </a:prstGeom>
          <a:solidFill>
            <a:srgbClr val="E1FFE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ja-JP" altLang="en-US"/>
          </a:p>
        </p:txBody>
      </p:sp>
      <p:sp>
        <p:nvSpPr>
          <p:cNvPr id="104452" name="Text Box 4"/>
          <p:cNvSpPr txBox="1">
            <a:spLocks noChangeArrowheads="1"/>
          </p:cNvSpPr>
          <p:nvPr/>
        </p:nvSpPr>
        <p:spPr bwMode="auto">
          <a:xfrm>
            <a:off x="457200" y="2044700"/>
            <a:ext cx="8351838" cy="3441700"/>
          </a:xfrm>
          <a:prstGeom prst="rect">
            <a:avLst/>
          </a:prstGeom>
          <a:noFill/>
          <a:ln w="9525">
            <a:noFill/>
            <a:miter lim="800000"/>
            <a:headEnd/>
            <a:tailEnd/>
          </a:ln>
          <a:effectLst/>
        </p:spPr>
        <p:txBody>
          <a:bodyPr>
            <a:spAutoFit/>
          </a:bodyPr>
          <a:lstStyle/>
          <a:p>
            <a:pPr algn="l">
              <a:spcBef>
                <a:spcPct val="0"/>
              </a:spcBef>
              <a:buFontTx/>
              <a:buNone/>
            </a:pPr>
            <a:r>
              <a:rPr lang="en-US" altLang="ja-JP" sz="4400" b="1">
                <a:solidFill>
                  <a:schemeClr val="tx1"/>
                </a:solidFill>
                <a:latin typeface="Consolas" pitchFamily="49" charset="0"/>
              </a:rPr>
              <a:t>#!/usr/bin/perl</a:t>
            </a:r>
          </a:p>
          <a:p>
            <a:pPr algn="l">
              <a:spcBef>
                <a:spcPct val="0"/>
              </a:spcBef>
              <a:buFontTx/>
              <a:buNone/>
            </a:pPr>
            <a:r>
              <a:rPr lang="en-US" altLang="ja-JP" sz="4400" b="1">
                <a:solidFill>
                  <a:schemeClr val="tx1"/>
                </a:solidFill>
                <a:latin typeface="Consolas" pitchFamily="49" charset="0"/>
              </a:rPr>
              <a:t>s q qq xor print qq else xor print qw sin cos xor printf scalar reverse qq else if cos</a:t>
            </a:r>
          </a:p>
        </p:txBody>
      </p:sp>
      <p:sp>
        <p:nvSpPr>
          <p:cNvPr id="104453" name="Text Box 5"/>
          <p:cNvSpPr txBox="1">
            <a:spLocks noChangeArrowheads="1"/>
          </p:cNvSpPr>
          <p:nvPr/>
        </p:nvSpPr>
        <p:spPr bwMode="auto">
          <a:xfrm>
            <a:off x="0" y="6034088"/>
            <a:ext cx="9144000" cy="519112"/>
          </a:xfrm>
          <a:prstGeom prst="rect">
            <a:avLst/>
          </a:prstGeom>
          <a:noFill/>
          <a:ln w="9525">
            <a:noFill/>
            <a:miter lim="800000"/>
            <a:headEnd/>
            <a:tailEnd/>
          </a:ln>
          <a:effectLst>
            <a:outerShdw dist="17961" dir="2700000" algn="ctr" rotWithShape="0">
              <a:schemeClr val="bg1"/>
            </a:outerShdw>
          </a:effectLst>
        </p:spPr>
        <p:txBody>
          <a:bodyPr>
            <a:spAutoFit/>
          </a:bodyPr>
          <a:lstStyle/>
          <a:p>
            <a:pPr>
              <a:spcBef>
                <a:spcPct val="0"/>
              </a:spcBef>
              <a:buFontTx/>
              <a:buNone/>
            </a:pPr>
            <a:r>
              <a:rPr lang="ja-JP" altLang="en-US" sz="2800" dirty="0">
                <a:solidFill>
                  <a:srgbClr val="FF0000"/>
                </a:solidFill>
                <a:latin typeface="Tahoma" pitchFamily="34" charset="0"/>
              </a:rPr>
              <a:t>→ 正解：標準出力に </a:t>
            </a:r>
            <a:r>
              <a:rPr lang="en-US" altLang="ja-JP" sz="2800" dirty="0" err="1">
                <a:solidFill>
                  <a:srgbClr val="FF0000"/>
                </a:solidFill>
                <a:latin typeface="Tahoma" pitchFamily="34" charset="0"/>
              </a:rPr>
              <a:t>lsincosl</a:t>
            </a:r>
            <a:r>
              <a:rPr lang="en-US" altLang="ja-JP" sz="2800" dirty="0">
                <a:solidFill>
                  <a:srgbClr val="FF0000"/>
                </a:solidFill>
                <a:latin typeface="Tahoma" pitchFamily="34" charset="0"/>
              </a:rPr>
              <a:t> </a:t>
            </a:r>
            <a:r>
              <a:rPr lang="ja-JP" altLang="en-US" sz="2800" dirty="0">
                <a:solidFill>
                  <a:srgbClr val="FF0000"/>
                </a:solidFill>
                <a:latin typeface="Tahoma" pitchFamily="34" charset="0"/>
              </a:rPr>
              <a:t>を出力する</a:t>
            </a:r>
            <a:r>
              <a:rPr lang="en-US" altLang="ja-JP" sz="2800" dirty="0">
                <a:solidFill>
                  <a:srgbClr val="FF0000"/>
                </a:solidFill>
                <a:latin typeface="Tahoma" pitchFamily="34" charset="0"/>
              </a:rPr>
              <a:t>Perl</a:t>
            </a:r>
            <a:r>
              <a:rPr lang="ja-JP" altLang="en-US" sz="2800" dirty="0">
                <a:solidFill>
                  <a:srgbClr val="FF0000"/>
                </a:solidFill>
                <a:latin typeface="Tahoma" pitchFamily="34" charset="0"/>
              </a:rPr>
              <a:t>プログラム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4"/>
          <p:cNvSpPr>
            <a:spLocks noGrp="1"/>
          </p:cNvSpPr>
          <p:nvPr>
            <p:ph type="sldNum" sz="quarter" idx="12"/>
          </p:nvPr>
        </p:nvSpPr>
        <p:spPr/>
        <p:txBody>
          <a:bodyPr/>
          <a:lstStyle/>
          <a:p>
            <a:fld id="{B8561FD4-43CA-4B31-AB41-B01CCCF5DF13}" type="slidenum">
              <a:rPr lang="en-US" altLang="ja-JP"/>
              <a:pPr/>
              <a:t>25</a:t>
            </a:fld>
            <a:endParaRPr lang="en-US" altLang="ja-JP"/>
          </a:p>
        </p:txBody>
      </p:sp>
      <p:sp>
        <p:nvSpPr>
          <p:cNvPr id="1291266" name="Rectangle 2"/>
          <p:cNvSpPr>
            <a:spLocks noGrp="1" noChangeArrowheads="1"/>
          </p:cNvSpPr>
          <p:nvPr>
            <p:ph type="title"/>
          </p:nvPr>
        </p:nvSpPr>
        <p:spPr/>
        <p:txBody>
          <a:bodyPr/>
          <a:lstStyle/>
          <a:p>
            <a:r>
              <a:rPr lang="en-US" altLang="ja-JP"/>
              <a:t>Perl</a:t>
            </a:r>
            <a:r>
              <a:rPr lang="ja-JP" altLang="en-US"/>
              <a:t>の予約語 </a:t>
            </a:r>
            <a:r>
              <a:rPr lang="en-US" altLang="ja-JP"/>
              <a:t>(220</a:t>
            </a:r>
            <a:r>
              <a:rPr lang="ja-JP" altLang="en-US"/>
              <a:t>個</a:t>
            </a:r>
            <a:r>
              <a:rPr lang="en-US" altLang="ja-JP"/>
              <a:t>)</a:t>
            </a:r>
          </a:p>
        </p:txBody>
      </p:sp>
      <p:sp>
        <p:nvSpPr>
          <p:cNvPr id="1291267" name="Text Box 3"/>
          <p:cNvSpPr txBox="1">
            <a:spLocks noChangeArrowheads="1"/>
          </p:cNvSpPr>
          <p:nvPr/>
        </p:nvSpPr>
        <p:spPr bwMode="auto">
          <a:xfrm>
            <a:off x="539750" y="1773238"/>
            <a:ext cx="8064500" cy="581025"/>
          </a:xfrm>
          <a:prstGeom prst="rect">
            <a:avLst/>
          </a:prstGeom>
          <a:noFill/>
          <a:ln w="9525">
            <a:noFill/>
            <a:miter lim="800000"/>
            <a:headEnd/>
            <a:tailEnd/>
          </a:ln>
          <a:effectLst/>
        </p:spPr>
        <p:txBody>
          <a:bodyPr>
            <a:spAutoFit/>
          </a:bodyPr>
          <a:lstStyle/>
          <a:p>
            <a:r>
              <a:rPr lang="en-US" altLang="ja-JP" sz="1600"/>
              <a:t>lt gt le ge eq ne cmp not and or xor if else elsif while for foreach continue goto last local map my next redo require return use tr y s m q qq qr qw qx x</a:t>
            </a:r>
          </a:p>
        </p:txBody>
      </p:sp>
      <p:sp>
        <p:nvSpPr>
          <p:cNvPr id="1291268" name="Text Box 4"/>
          <p:cNvSpPr txBox="1">
            <a:spLocks noChangeArrowheads="1"/>
          </p:cNvSpPr>
          <p:nvPr/>
        </p:nvSpPr>
        <p:spPr bwMode="auto">
          <a:xfrm>
            <a:off x="539750" y="2781300"/>
            <a:ext cx="8264525" cy="3622675"/>
          </a:xfrm>
          <a:prstGeom prst="rect">
            <a:avLst/>
          </a:prstGeom>
          <a:noFill/>
          <a:ln w="9525">
            <a:noFill/>
            <a:miter lim="800000"/>
            <a:headEnd/>
            <a:tailEnd/>
          </a:ln>
          <a:effectLst/>
        </p:spPr>
        <p:txBody>
          <a:bodyPr>
            <a:spAutoFit/>
          </a:bodyPr>
          <a:lstStyle/>
          <a:p>
            <a:pPr>
              <a:lnSpc>
                <a:spcPct val="90000"/>
              </a:lnSpc>
            </a:pPr>
            <a:r>
              <a:rPr lang="en-US" altLang="ja-JP" sz="1600"/>
              <a:t>abs accept alarm </a:t>
            </a:r>
            <a:r>
              <a:rPr lang="en-US" altLang="ja-JP" sz="1600">
                <a:solidFill>
                  <a:srgbClr val="FF0000"/>
                </a:solidFill>
              </a:rPr>
              <a:t>atan2</a:t>
            </a:r>
            <a:r>
              <a:rPr lang="en-US" altLang="ja-JP" sz="1600"/>
              <a:t> bind binmode bless caller chdir chmod chomp chop chown chr chroot close closedir connect cos crypt dbmclose dbmopen defined delete die do dump each eof eval exec exists exit exp fcntl fileno flock fork formline getc getlogin getpeername getpgrp getppid getpriority getpwnam getgrnam gethostbyname getnetbyname getprotobyname getpwuid getgrgid getservbyname gethostbyaddr getnetbyaddr getprotobynumber getservbyport getpwent getgrent gethostent getnetent getprotoent getservent setpwent setgrent sethostent setnetent setprotoent setservent endpwent endgrent endhostent endnetent endprotoent endservent getsockname getsockopt glob gmtime grep hex import index int ioctl join keys kill lc lcfirst length link listen localtime log lstat mkdir msgctl msgget msgrcv msgsnd no oct open opendir ord pack pipe pop pos print printf push quotemeta rand read readdir readlink recv ref rename reset reverse rewinddir rindex rmdir scalar seek seekdir select semctl semget semop send setpgrp setpriority setsockopt shift shmctl shmget shmread shmwrite shutdown sin sleep socket socketpair sort splice split sprintf sqrt srand stat study substr symlink syscall sysread system syswrite tell telldir tie time times truncate uc ucfirst umask undef unlink unpack untie unshift utime values vec wait waitpid wantarray warn write</a:t>
            </a:r>
          </a:p>
        </p:txBody>
      </p:sp>
      <p:sp>
        <p:nvSpPr>
          <p:cNvPr id="1291269" name="Text Box 5"/>
          <p:cNvSpPr txBox="1">
            <a:spLocks noChangeArrowheads="1"/>
          </p:cNvSpPr>
          <p:nvPr/>
        </p:nvSpPr>
        <p:spPr bwMode="auto">
          <a:xfrm>
            <a:off x="250825" y="2387600"/>
            <a:ext cx="2179638" cy="393700"/>
          </a:xfrm>
          <a:prstGeom prst="rect">
            <a:avLst/>
          </a:prstGeom>
          <a:noFill/>
          <a:ln w="9525">
            <a:noFill/>
            <a:miter lim="800000"/>
            <a:headEnd/>
            <a:tailEnd/>
          </a:ln>
          <a:effectLst/>
        </p:spPr>
        <p:txBody>
          <a:bodyPr wrap="none">
            <a:spAutoFit/>
          </a:bodyPr>
          <a:lstStyle/>
          <a:p>
            <a:pPr>
              <a:lnSpc>
                <a:spcPct val="110000"/>
              </a:lnSpc>
            </a:pPr>
            <a:r>
              <a:rPr lang="en-US" altLang="ja-JP" b="1"/>
              <a:t>■ </a:t>
            </a:r>
            <a:r>
              <a:rPr lang="ja-JP" altLang="en-US" b="1"/>
              <a:t>標準関数  </a:t>
            </a:r>
            <a:r>
              <a:rPr lang="en-US" altLang="ja-JP" b="1"/>
              <a:t>(182)</a:t>
            </a:r>
          </a:p>
        </p:txBody>
      </p:sp>
      <p:sp>
        <p:nvSpPr>
          <p:cNvPr id="1291270" name="Text Box 6"/>
          <p:cNvSpPr txBox="1">
            <a:spLocks noChangeArrowheads="1"/>
          </p:cNvSpPr>
          <p:nvPr/>
        </p:nvSpPr>
        <p:spPr bwMode="auto">
          <a:xfrm>
            <a:off x="250825" y="1450975"/>
            <a:ext cx="2724150" cy="393700"/>
          </a:xfrm>
          <a:prstGeom prst="rect">
            <a:avLst/>
          </a:prstGeom>
          <a:noFill/>
          <a:ln w="9525">
            <a:noFill/>
            <a:miter lim="800000"/>
            <a:headEnd/>
            <a:tailEnd/>
          </a:ln>
          <a:effectLst/>
        </p:spPr>
        <p:txBody>
          <a:bodyPr wrap="none">
            <a:spAutoFit/>
          </a:bodyPr>
          <a:lstStyle/>
          <a:p>
            <a:pPr>
              <a:lnSpc>
                <a:spcPct val="110000"/>
              </a:lnSpc>
            </a:pPr>
            <a:r>
              <a:rPr lang="en-US" altLang="ja-JP" b="1"/>
              <a:t>■ </a:t>
            </a:r>
            <a:r>
              <a:rPr lang="ja-JP" altLang="en-US" b="1"/>
              <a:t>演算子／制御子  </a:t>
            </a:r>
            <a:r>
              <a:rPr lang="en-US" altLang="ja-JP" b="1"/>
              <a:t>(38)</a:t>
            </a:r>
          </a:p>
        </p:txBody>
      </p:sp>
      <p:sp>
        <p:nvSpPr>
          <p:cNvPr id="1291271" name="Line 7"/>
          <p:cNvSpPr>
            <a:spLocks noChangeShapeType="1"/>
          </p:cNvSpPr>
          <p:nvPr/>
        </p:nvSpPr>
        <p:spPr bwMode="auto">
          <a:xfrm flipV="1">
            <a:off x="2700338" y="2565400"/>
            <a:ext cx="431800" cy="214313"/>
          </a:xfrm>
          <a:prstGeom prst="line">
            <a:avLst/>
          </a:prstGeom>
          <a:noFill/>
          <a:ln w="9525">
            <a:solidFill>
              <a:srgbClr val="FF0000"/>
            </a:solidFill>
            <a:round/>
            <a:headEnd/>
            <a:tailEnd type="triangle" w="med" len="med"/>
          </a:ln>
          <a:effectLst/>
        </p:spPr>
        <p:txBody>
          <a:bodyPr wrap="none" anchor="ctr"/>
          <a:lstStyle/>
          <a:p>
            <a:endParaRPr lang="ja-JP" altLang="en-US"/>
          </a:p>
        </p:txBody>
      </p:sp>
      <p:sp>
        <p:nvSpPr>
          <p:cNvPr id="1291272" name="Text Box 8"/>
          <p:cNvSpPr txBox="1">
            <a:spLocks noChangeArrowheads="1"/>
          </p:cNvSpPr>
          <p:nvPr/>
        </p:nvSpPr>
        <p:spPr bwMode="auto">
          <a:xfrm>
            <a:off x="3127375" y="2349500"/>
            <a:ext cx="1731963" cy="325438"/>
          </a:xfrm>
          <a:prstGeom prst="rect">
            <a:avLst/>
          </a:prstGeom>
          <a:noFill/>
          <a:ln w="9525">
            <a:noFill/>
            <a:miter lim="800000"/>
            <a:headEnd/>
            <a:tailEnd/>
          </a:ln>
          <a:effectLst/>
        </p:spPr>
        <p:txBody>
          <a:bodyPr wrap="none">
            <a:spAutoFit/>
          </a:bodyPr>
          <a:lstStyle/>
          <a:p>
            <a:pPr>
              <a:lnSpc>
                <a:spcPct val="110000"/>
              </a:lnSpc>
            </a:pPr>
            <a:r>
              <a:rPr lang="ja-JP" altLang="en-US" sz="1400">
                <a:solidFill>
                  <a:srgbClr val="FF0000"/>
                </a:solidFill>
              </a:rPr>
              <a:t>数字があるため除外</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idx="4294967295"/>
          </p:nvPr>
        </p:nvSpPr>
        <p:spPr/>
        <p:txBody>
          <a:bodyPr/>
          <a:lstStyle/>
          <a:p>
            <a:r>
              <a:rPr lang="ja-JP" altLang="en-US" smtClean="0">
                <a:solidFill>
                  <a:schemeClr val="bg1"/>
                </a:solidFill>
              </a:rPr>
              <a:t>予約語プログラミングのテクニック解説</a:t>
            </a:r>
          </a:p>
        </p:txBody>
      </p:sp>
      <p:sp>
        <p:nvSpPr>
          <p:cNvPr id="111619" name="Rectangle 3"/>
          <p:cNvSpPr>
            <a:spLocks noGrp="1"/>
          </p:cNvSpPr>
          <p:nvPr>
            <p:ph type="body" idx="4294967295"/>
          </p:nvPr>
        </p:nvSpPr>
        <p:spPr/>
        <p:txBody>
          <a:bodyPr/>
          <a:lstStyle/>
          <a:p>
            <a:r>
              <a:rPr lang="ja-JP" altLang="en-US" dirty="0" smtClean="0"/>
              <a:t>セミコロン </a:t>
            </a:r>
            <a:r>
              <a:rPr lang="en-US" altLang="ja-JP" dirty="0" smtClean="0"/>
              <a:t>; </a:t>
            </a:r>
            <a:r>
              <a:rPr lang="ja-JP" altLang="en-US" dirty="0" smtClean="0"/>
              <a:t>の代わりに </a:t>
            </a:r>
            <a:r>
              <a:rPr lang="en-US" altLang="ja-JP" dirty="0" err="1" smtClean="0"/>
              <a:t>xor</a:t>
            </a:r>
            <a:r>
              <a:rPr lang="en-US" altLang="ja-JP" dirty="0" smtClean="0"/>
              <a:t> </a:t>
            </a:r>
            <a:r>
              <a:rPr lang="ja-JP" altLang="en-US" dirty="0" smtClean="0"/>
              <a:t>を使う</a:t>
            </a:r>
          </a:p>
          <a:p>
            <a:r>
              <a:rPr lang="en-US" altLang="ja-JP" dirty="0" smtClean="0"/>
              <a:t>q/??/ → q x??x → q else → ’</a:t>
            </a:r>
            <a:r>
              <a:rPr lang="en-US" altLang="ja-JP" dirty="0" err="1" smtClean="0"/>
              <a:t>ls’</a:t>
            </a:r>
            <a:endParaRPr lang="en-US" altLang="ja-JP" dirty="0" smtClean="0"/>
          </a:p>
          <a:p>
            <a:r>
              <a:rPr lang="en-US" altLang="ja-JP" dirty="0" err="1" smtClean="0"/>
              <a:t>qw</a:t>
            </a:r>
            <a:r>
              <a:rPr lang="en-US" altLang="ja-JP" dirty="0" smtClean="0"/>
              <a:t>(?? ??) → </a:t>
            </a:r>
            <a:r>
              <a:rPr lang="en-US" altLang="ja-JP" dirty="0" err="1" smtClean="0"/>
              <a:t>qw</a:t>
            </a:r>
            <a:r>
              <a:rPr lang="en-US" altLang="ja-JP" dirty="0" smtClean="0"/>
              <a:t> x?? ??x </a:t>
            </a:r>
            <a:br>
              <a:rPr lang="en-US" altLang="ja-JP" dirty="0" smtClean="0"/>
            </a:br>
            <a:r>
              <a:rPr lang="en-US" altLang="ja-JP" dirty="0" smtClean="0"/>
              <a:t>→ </a:t>
            </a:r>
            <a:r>
              <a:rPr lang="en-US" altLang="ja-JP" dirty="0" err="1" smtClean="0"/>
              <a:t>qw</a:t>
            </a:r>
            <a:r>
              <a:rPr lang="en-US" altLang="ja-JP" dirty="0" smtClean="0"/>
              <a:t> sin </a:t>
            </a:r>
            <a:r>
              <a:rPr lang="en-US" altLang="ja-JP" dirty="0" err="1" smtClean="0"/>
              <a:t>cos</a:t>
            </a:r>
            <a:r>
              <a:rPr lang="en-US" altLang="ja-JP" dirty="0" smtClean="0"/>
              <a:t> → </a:t>
            </a:r>
            <a:r>
              <a:rPr lang="en-US" altLang="ja-JP" dirty="0" err="1" smtClean="0"/>
              <a:t>qw</a:t>
            </a:r>
            <a:r>
              <a:rPr lang="en-US" altLang="ja-JP" dirty="0" smtClean="0"/>
              <a:t>(in co) → (’in’, ’co’)</a:t>
            </a:r>
          </a:p>
          <a:p>
            <a:r>
              <a:rPr lang="en-US" altLang="ja-JP" dirty="0" smtClean="0"/>
              <a:t>print </a:t>
            </a:r>
            <a:r>
              <a:rPr lang="en-US" altLang="ja-JP" dirty="0" err="1" smtClean="0"/>
              <a:t>chr</a:t>
            </a:r>
            <a:r>
              <a:rPr lang="en-US" altLang="ja-JP" dirty="0" smtClean="0"/>
              <a:t> </a:t>
            </a:r>
            <a:r>
              <a:rPr lang="en-US" altLang="ja-JP" dirty="0" err="1" smtClean="0"/>
              <a:t>ord</a:t>
            </a:r>
            <a:r>
              <a:rPr lang="en-US" altLang="ja-JP" dirty="0" smtClean="0"/>
              <a:t> ”</a:t>
            </a:r>
            <a:r>
              <a:rPr lang="en-US" altLang="ja-JP" dirty="0" err="1" smtClean="0"/>
              <a:t>abc</a:t>
            </a:r>
            <a:r>
              <a:rPr lang="en-US" altLang="ja-JP" dirty="0" smtClean="0"/>
              <a:t>” → </a:t>
            </a:r>
            <a:r>
              <a:rPr lang="ja-JP" altLang="en-US" dirty="0" smtClean="0"/>
              <a:t>先頭文字 </a:t>
            </a:r>
            <a:r>
              <a:rPr lang="en-US" altLang="ja-JP" dirty="0" smtClean="0"/>
              <a:t>a </a:t>
            </a:r>
            <a:r>
              <a:rPr lang="ja-JP" altLang="en-US" dirty="0" smtClean="0"/>
              <a:t>を出力</a:t>
            </a:r>
          </a:p>
          <a:p>
            <a:r>
              <a:rPr lang="en-US" altLang="ja-JP" dirty="0" smtClean="0"/>
              <a:t>reverse → </a:t>
            </a:r>
            <a:r>
              <a:rPr lang="ja-JP" altLang="en-US" dirty="0" smtClean="0"/>
              <a:t>文字列を反転 → 末尾文字を出力</a:t>
            </a:r>
          </a:p>
          <a:p>
            <a:r>
              <a:rPr lang="en-US" altLang="ja-JP" dirty="0" err="1" smtClean="0"/>
              <a:t>uc</a:t>
            </a:r>
            <a:r>
              <a:rPr lang="en-US" altLang="ja-JP" dirty="0" smtClean="0"/>
              <a:t>, uppercase → </a:t>
            </a:r>
            <a:r>
              <a:rPr lang="en-US" altLang="ja-JP" dirty="0" err="1" smtClean="0"/>
              <a:t>tr</a:t>
            </a:r>
            <a:r>
              <a:rPr lang="en-US" altLang="ja-JP" dirty="0" smtClean="0"/>
              <a:t>/a-z/A-Z/</a:t>
            </a:r>
          </a:p>
          <a:p>
            <a:pPr lvl="1"/>
            <a:r>
              <a:rPr lang="en-US" altLang="ja-JP" dirty="0" smtClean="0"/>
              <a:t>length → </a:t>
            </a:r>
            <a:r>
              <a:rPr lang="ja-JP" altLang="en-US" dirty="0" smtClean="0"/>
              <a:t>文字列の長さ → 任意の</a:t>
            </a:r>
            <a:r>
              <a:rPr lang="en-US" altLang="ja-JP" dirty="0" smtClean="0"/>
              <a:t>ASCII</a:t>
            </a:r>
            <a:r>
              <a:rPr lang="ja-JP" altLang="en-US" dirty="0" smtClean="0"/>
              <a:t>コード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6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6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6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16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1619">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16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solidFill>
            <a:srgbClr val="070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0" y="1270000"/>
            <a:ext cx="9144000" cy="3046988"/>
          </a:xfrm>
          <a:prstGeom prst="rect">
            <a:avLst/>
          </a:prstGeom>
          <a:noFill/>
        </p:spPr>
        <p:txBody>
          <a:bodyPr vert="horz" wrap="square" rtlCol="0">
            <a:spAutoFit/>
          </a:bodyPr>
          <a:lstStyle/>
          <a:p>
            <a:pPr algn="ctr"/>
            <a:endParaRPr lang="en-US" altLang="ja-JP" sz="9600" dirty="0" smtClean="0">
              <a:solidFill>
                <a:srgbClr val="FCFCFC"/>
              </a:solidFill>
            </a:endParaRPr>
          </a:p>
          <a:p>
            <a:pPr algn="ctr"/>
            <a:r>
              <a:rPr lang="en-US" altLang="ja-JP" sz="9600" dirty="0" err="1" smtClean="0">
                <a:solidFill>
                  <a:srgbClr val="FCFCFC"/>
                </a:solidFill>
              </a:rPr>
              <a:t>ppencode</a:t>
            </a:r>
            <a:endParaRPr lang="en-US" altLang="ja-JP" sz="9600" dirty="0" smtClean="0">
              <a:solidFill>
                <a:srgbClr val="FCFCFC"/>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0348DBF5-D1A9-42DD-A7A2-5D014CE5CB39}" type="slidenum">
              <a:rPr lang="en-US" altLang="ja-JP"/>
              <a:pPr/>
              <a:t>28</a:t>
            </a:fld>
            <a:endParaRPr lang="en-US" altLang="ja-JP"/>
          </a:p>
        </p:txBody>
      </p:sp>
      <p:sp>
        <p:nvSpPr>
          <p:cNvPr id="1292290" name="Rectangle 2"/>
          <p:cNvSpPr>
            <a:spLocks noGrp="1" noChangeArrowheads="1"/>
          </p:cNvSpPr>
          <p:nvPr>
            <p:ph type="title"/>
          </p:nvPr>
        </p:nvSpPr>
        <p:spPr/>
        <p:txBody>
          <a:bodyPr/>
          <a:lstStyle/>
          <a:p>
            <a:r>
              <a:rPr lang="ja-JP" altLang="en-US"/>
              <a:t>デモをどうぞ（</a:t>
            </a:r>
            <a:r>
              <a:rPr lang="en-US" altLang="ja-JP"/>
              <a:t>Ajax</a:t>
            </a:r>
            <a:r>
              <a:rPr lang="ja-JP" altLang="en-US"/>
              <a:t>風味）</a:t>
            </a:r>
          </a:p>
        </p:txBody>
      </p:sp>
      <p:pic>
        <p:nvPicPr>
          <p:cNvPr id="1292291" name="Picture 3" descr="ajax_demo">
            <a:hlinkClick r:id="rId2"/>
          </p:cNvPr>
          <p:cNvPicPr>
            <a:picLocks noChangeAspect="1" noChangeArrowheads="1"/>
          </p:cNvPicPr>
          <p:nvPr/>
        </p:nvPicPr>
        <p:blipFill>
          <a:blip r:embed="rId3" cstate="print"/>
          <a:srcRect/>
          <a:stretch>
            <a:fillRect/>
          </a:stretch>
        </p:blipFill>
        <p:spPr bwMode="auto">
          <a:xfrm>
            <a:off x="468313" y="1412875"/>
            <a:ext cx="4908550" cy="4529138"/>
          </a:xfrm>
          <a:prstGeom prst="rect">
            <a:avLst/>
          </a:prstGeom>
          <a:noFill/>
        </p:spPr>
      </p:pic>
      <p:sp>
        <p:nvSpPr>
          <p:cNvPr id="1292292" name="Rectangle 4">
            <a:hlinkClick r:id="rId2"/>
          </p:cNvPr>
          <p:cNvSpPr>
            <a:spLocks noChangeArrowheads="1"/>
          </p:cNvSpPr>
          <p:nvPr/>
        </p:nvSpPr>
        <p:spPr bwMode="auto">
          <a:xfrm>
            <a:off x="528638" y="6164263"/>
            <a:ext cx="4835525" cy="360362"/>
          </a:xfrm>
          <a:prstGeom prst="rect">
            <a:avLst/>
          </a:prstGeom>
          <a:noFill/>
          <a:ln w="9525">
            <a:noFill/>
            <a:miter lim="800000"/>
            <a:headEnd/>
            <a:tailEnd/>
          </a:ln>
          <a:effectLst/>
        </p:spPr>
        <p:txBody>
          <a:bodyPr wrap="none">
            <a:spAutoFit/>
          </a:bodyPr>
          <a:lstStyle/>
          <a:p>
            <a:pPr>
              <a:lnSpc>
                <a:spcPct val="110000"/>
              </a:lnSpc>
            </a:pPr>
            <a:r>
              <a:rPr lang="en-US" altLang="ja-JP" sz="1600" dirty="0"/>
              <a:t>http://namazu.org/~takesako/ppencode/demo.html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ChangeArrowheads="1"/>
          </p:cNvSpPr>
          <p:nvPr/>
        </p:nvSpPr>
        <p:spPr bwMode="auto">
          <a:xfrm>
            <a:off x="0" y="0"/>
            <a:ext cx="9144000" cy="6858000"/>
          </a:xfrm>
          <a:prstGeom prst="rect">
            <a:avLst/>
          </a:prstGeom>
          <a:solidFill>
            <a:schemeClr val="bg1"/>
          </a:solidFill>
          <a:ln w="9525" algn="ctr">
            <a:noFill/>
            <a:miter lim="800000"/>
            <a:headEnd/>
            <a:tailEnd/>
          </a:ln>
          <a:effectLst/>
        </p:spPr>
        <p:txBody>
          <a:bodyPr wrap="none" anchor="ctr"/>
          <a:lstStyle/>
          <a:p>
            <a:endParaRPr lang="ja-JP" altLang="en-US"/>
          </a:p>
        </p:txBody>
      </p:sp>
      <p:sp>
        <p:nvSpPr>
          <p:cNvPr id="499715" name="Text Box 3"/>
          <p:cNvSpPr txBox="1">
            <a:spLocks noChangeArrowheads="1"/>
          </p:cNvSpPr>
          <p:nvPr/>
        </p:nvSpPr>
        <p:spPr bwMode="auto">
          <a:xfrm>
            <a:off x="1431925" y="-914400"/>
            <a:ext cx="6721475" cy="8016875"/>
          </a:xfrm>
          <a:prstGeom prst="rect">
            <a:avLst/>
          </a:prstGeom>
          <a:noFill/>
          <a:ln w="9525" algn="ctr">
            <a:noFill/>
            <a:miter lim="800000"/>
            <a:headEnd/>
            <a:tailEnd/>
          </a:ln>
          <a:effectLst/>
        </p:spPr>
        <p:txBody>
          <a:bodyPr wrap="none">
            <a:spAutoFit/>
          </a:bodyPr>
          <a:lstStyle/>
          <a:p>
            <a:pPr>
              <a:lnSpc>
                <a:spcPct val="130000"/>
              </a:lnSpc>
            </a:pPr>
            <a:r>
              <a:rPr lang="en-US" altLang="ja-JP" sz="20000" b="1" dirty="0"/>
              <a:t>Perl</a:t>
            </a:r>
          </a:p>
          <a:p>
            <a:pPr>
              <a:lnSpc>
                <a:spcPct val="130000"/>
              </a:lnSpc>
            </a:pPr>
            <a:r>
              <a:rPr lang="en-US" altLang="ja-JP" sz="20000" b="1" dirty="0"/>
              <a:t>Ruby</a:t>
            </a:r>
          </a:p>
        </p:txBody>
      </p:sp>
      <p:sp>
        <p:nvSpPr>
          <p:cNvPr id="499716" name="Text Box 4"/>
          <p:cNvSpPr txBox="1">
            <a:spLocks noChangeArrowheads="1"/>
          </p:cNvSpPr>
          <p:nvPr/>
        </p:nvSpPr>
        <p:spPr bwMode="auto">
          <a:xfrm>
            <a:off x="0" y="2743200"/>
            <a:ext cx="9144000" cy="923330"/>
          </a:xfrm>
          <a:prstGeom prst="rect">
            <a:avLst/>
          </a:prstGeom>
          <a:noFill/>
          <a:ln w="9525" algn="ctr">
            <a:noFill/>
            <a:miter lim="800000"/>
            <a:headEnd/>
            <a:tailEnd/>
          </a:ln>
          <a:effectLst/>
        </p:spPr>
        <p:txBody>
          <a:bodyPr wrap="square">
            <a:spAutoFit/>
          </a:bodyPr>
          <a:lstStyle/>
          <a:p>
            <a:pPr algn="ctr"/>
            <a:r>
              <a:rPr lang="en-US" altLang="ja-JP" sz="5400" dirty="0" smtClean="0"/>
              <a:t>vs.</a:t>
            </a:r>
            <a:endParaRPr lang="en-US" altLang="ja-JP"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3" cstate="print"/>
          <a:srcRect/>
          <a:stretch>
            <a:fillRect/>
          </a:stretch>
        </p:blipFill>
        <p:spPr bwMode="auto">
          <a:xfrm>
            <a:off x="4781550" y="2743200"/>
            <a:ext cx="4057650" cy="533400"/>
          </a:xfrm>
          <a:prstGeom prst="rect">
            <a:avLst/>
          </a:prstGeom>
          <a:noFill/>
        </p:spPr>
      </p:pic>
      <p:sp>
        <p:nvSpPr>
          <p:cNvPr id="52227" name="Rectangle 3"/>
          <p:cNvSpPr>
            <a:spLocks noGrp="1"/>
          </p:cNvSpPr>
          <p:nvPr>
            <p:ph type="title" idx="4294967295"/>
          </p:nvPr>
        </p:nvSpPr>
        <p:spPr/>
        <p:txBody>
          <a:bodyPr/>
          <a:lstStyle/>
          <a:p>
            <a:r>
              <a:rPr lang="en-US" altLang="ja-JP" dirty="0" smtClean="0"/>
              <a:t>【</a:t>
            </a:r>
            <a:r>
              <a:rPr lang="ja-JP" altLang="en-US" dirty="0" smtClean="0"/>
              <a:t>謝罪</a:t>
            </a:r>
            <a:r>
              <a:rPr lang="en-US" altLang="ja-JP" dirty="0" smtClean="0"/>
              <a:t>】</a:t>
            </a:r>
            <a:r>
              <a:rPr lang="ja-JP" altLang="en-US" dirty="0" smtClean="0"/>
              <a:t>ざんねんなお知らせ </a:t>
            </a:r>
            <a:r>
              <a:rPr lang="en-US" altLang="ja-JP" dirty="0" smtClean="0"/>
              <a:t>m(_ _)m</a:t>
            </a:r>
            <a:endParaRPr lang="ja-JP" altLang="en-US" dirty="0" smtClean="0">
              <a:solidFill>
                <a:schemeClr val="bg1"/>
              </a:solidFill>
            </a:endParaRPr>
          </a:p>
        </p:txBody>
      </p:sp>
      <p:sp>
        <p:nvSpPr>
          <p:cNvPr id="52228" name="Rectangle 4"/>
          <p:cNvSpPr>
            <a:spLocks noGrp="1"/>
          </p:cNvSpPr>
          <p:nvPr>
            <p:ph type="body" idx="4294967295"/>
          </p:nvPr>
        </p:nvSpPr>
        <p:spPr/>
        <p:txBody>
          <a:bodyPr/>
          <a:lstStyle/>
          <a:p>
            <a:r>
              <a:rPr lang="ja-JP" altLang="en-US" dirty="0" smtClean="0"/>
              <a:t>同僚のはせがわようすけさん、ドタキャン！</a:t>
            </a:r>
            <a:endParaRPr lang="en-US" altLang="ja-JP" dirty="0" smtClean="0"/>
          </a:p>
          <a:p>
            <a:pPr lvl="1"/>
            <a:r>
              <a:rPr lang="ja-JP" altLang="en-US" dirty="0" smtClean="0"/>
              <a:t>すみませんが１人２役で発表させていただきます</a:t>
            </a:r>
            <a:endParaRPr lang="en-US" altLang="ja-JP" dirty="0" smtClean="0"/>
          </a:p>
          <a:p>
            <a:pPr lvl="2"/>
            <a:r>
              <a:rPr lang="ja-JP" altLang="en-US" dirty="0" smtClean="0"/>
              <a:t>（一応、事前にプレゼン資料をいただいているので）</a:t>
            </a:r>
            <a:endParaRPr lang="en-US" altLang="ja-JP" dirty="0" smtClean="0"/>
          </a:p>
        </p:txBody>
      </p:sp>
      <p:pic>
        <p:nvPicPr>
          <p:cNvPr id="4098" name="Picture 2"/>
          <p:cNvPicPr>
            <a:picLocks noChangeAspect="1" noChangeArrowheads="1"/>
          </p:cNvPicPr>
          <p:nvPr/>
        </p:nvPicPr>
        <p:blipFill>
          <a:blip r:embed="rId4" cstate="print"/>
          <a:srcRect/>
          <a:stretch>
            <a:fillRect/>
          </a:stretch>
        </p:blipFill>
        <p:spPr bwMode="auto">
          <a:xfrm>
            <a:off x="4714876" y="3357562"/>
            <a:ext cx="4167183" cy="3125388"/>
          </a:xfrm>
          <a:prstGeom prst="rect">
            <a:avLst/>
          </a:prstGeom>
          <a:noFill/>
        </p:spPr>
      </p:pic>
      <p:pic>
        <p:nvPicPr>
          <p:cNvPr id="2" name="Picture 2"/>
          <p:cNvPicPr>
            <a:picLocks noChangeAspect="1" noChangeArrowheads="1"/>
          </p:cNvPicPr>
          <p:nvPr/>
        </p:nvPicPr>
        <p:blipFill>
          <a:blip r:embed="rId5" cstate="print"/>
          <a:srcRect/>
          <a:stretch>
            <a:fillRect/>
          </a:stretch>
        </p:blipFill>
        <p:spPr bwMode="auto">
          <a:xfrm>
            <a:off x="990600" y="3352800"/>
            <a:ext cx="2895600" cy="2895600"/>
          </a:xfrm>
          <a:prstGeom prst="rect">
            <a:avLst/>
          </a:prstGeom>
          <a:noFill/>
          <a:ln w="9525">
            <a:noFill/>
            <a:miter lim="800000"/>
            <a:headEnd/>
            <a:tailEnd/>
          </a:ln>
        </p:spPr>
      </p:pic>
      <p:sp>
        <p:nvSpPr>
          <p:cNvPr id="7" name="AutoShape 4"/>
          <p:cNvSpPr>
            <a:spLocks noChangeArrowheads="1"/>
          </p:cNvSpPr>
          <p:nvPr/>
        </p:nvSpPr>
        <p:spPr bwMode="auto">
          <a:xfrm>
            <a:off x="5105400" y="3200400"/>
            <a:ext cx="3429000" cy="34290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solidFill>
            <a:srgbClr val="070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0" y="1270000"/>
            <a:ext cx="9144000" cy="3046988"/>
          </a:xfrm>
          <a:prstGeom prst="rect">
            <a:avLst/>
          </a:prstGeom>
          <a:noFill/>
        </p:spPr>
        <p:txBody>
          <a:bodyPr vert="horz" wrap="square" rtlCol="0">
            <a:spAutoFit/>
          </a:bodyPr>
          <a:lstStyle/>
          <a:p>
            <a:pPr algn="ctr"/>
            <a:endParaRPr lang="en-US" altLang="ja-JP" sz="9600" dirty="0" smtClean="0">
              <a:solidFill>
                <a:srgbClr val="FCFCFC"/>
              </a:solidFill>
            </a:endParaRPr>
          </a:p>
          <a:p>
            <a:pPr algn="ctr"/>
            <a:r>
              <a:rPr lang="en-US" altLang="ja-JP" sz="9600" dirty="0" err="1" smtClean="0">
                <a:solidFill>
                  <a:srgbClr val="FCFCFC"/>
                </a:solidFill>
              </a:rPr>
              <a:t>rrencode</a:t>
            </a:r>
            <a:endParaRPr lang="en-US" altLang="ja-JP" sz="9600" dirty="0" smtClean="0">
              <a:solidFill>
                <a:srgbClr val="FCFCFC"/>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altLang="ja-JP" dirty="0"/>
              <a:t>Ruby </a:t>
            </a:r>
            <a:r>
              <a:rPr lang="en-US" altLang="ja-JP" dirty="0" smtClean="0"/>
              <a:t>1.8 version</a:t>
            </a:r>
            <a:endParaRPr lang="en-US" altLang="ja-JP" dirty="0"/>
          </a:p>
        </p:txBody>
      </p:sp>
      <p:sp>
        <p:nvSpPr>
          <p:cNvPr id="429059" name="Rectangle 3"/>
          <p:cNvSpPr>
            <a:spLocks noGrp="1" noChangeArrowheads="1"/>
          </p:cNvSpPr>
          <p:nvPr>
            <p:ph type="body" idx="1"/>
          </p:nvPr>
        </p:nvSpPr>
        <p:spPr/>
        <p:txBody>
          <a:bodyPr/>
          <a:lstStyle/>
          <a:p>
            <a:r>
              <a:rPr lang="en-US" altLang="ja-JP" dirty="0" smtClean="0"/>
              <a:t>Ruby </a:t>
            </a:r>
            <a:r>
              <a:rPr lang="ja-JP" altLang="en-US" dirty="0" smtClean="0"/>
              <a:t>で </a:t>
            </a:r>
            <a:r>
              <a:rPr lang="en-US" altLang="ja-JP" dirty="0" err="1" smtClean="0"/>
              <a:t>rrencode</a:t>
            </a:r>
            <a:r>
              <a:rPr lang="en-US" altLang="ja-JP" dirty="0" smtClean="0"/>
              <a:t> </a:t>
            </a:r>
            <a:r>
              <a:rPr lang="ja-JP" altLang="en-US" dirty="0" smtClean="0"/>
              <a:t>が</a:t>
            </a:r>
            <a:r>
              <a:rPr lang="ja-JP" altLang="en-US" dirty="0"/>
              <a:t>誕生！</a:t>
            </a:r>
          </a:p>
        </p:txBody>
      </p:sp>
      <p:sp>
        <p:nvSpPr>
          <p:cNvPr id="429061" name="Rectangle 5"/>
          <p:cNvSpPr>
            <a:spLocks noChangeArrowheads="1"/>
          </p:cNvSpPr>
          <p:nvPr/>
        </p:nvSpPr>
        <p:spPr bwMode="auto">
          <a:xfrm>
            <a:off x="152400" y="2057400"/>
            <a:ext cx="8763000" cy="4119562"/>
          </a:xfrm>
          <a:prstGeom prst="rect">
            <a:avLst/>
          </a:prstGeom>
          <a:solidFill>
            <a:srgbClr val="EAEAEA"/>
          </a:solidFill>
          <a:ln w="9525">
            <a:solidFill>
              <a:schemeClr val="tx1"/>
            </a:solidFill>
            <a:miter lim="800000"/>
            <a:headEnd/>
            <a:tailEnd/>
          </a:ln>
          <a:effectLst/>
        </p:spPr>
        <p:txBody>
          <a:bodyPr wrap="none" anchor="ctr"/>
          <a:lstStyle/>
          <a:p>
            <a:endParaRPr lang="ja-JP" altLang="en-US"/>
          </a:p>
        </p:txBody>
      </p:sp>
      <p:sp>
        <p:nvSpPr>
          <p:cNvPr id="429062" name="Text Box 6"/>
          <p:cNvSpPr txBox="1">
            <a:spLocks noChangeArrowheads="1"/>
          </p:cNvSpPr>
          <p:nvPr/>
        </p:nvSpPr>
        <p:spPr bwMode="auto">
          <a:xfrm>
            <a:off x="1476375" y="2708275"/>
            <a:ext cx="5688013" cy="366713"/>
          </a:xfrm>
          <a:prstGeom prst="rect">
            <a:avLst/>
          </a:prstGeom>
          <a:noFill/>
          <a:ln w="9525">
            <a:noFill/>
            <a:miter lim="800000"/>
            <a:headEnd/>
            <a:tailEnd/>
          </a:ln>
          <a:effectLst/>
        </p:spPr>
        <p:txBody>
          <a:bodyPr>
            <a:spAutoFit/>
          </a:bodyPr>
          <a:lstStyle/>
          <a:p>
            <a:pPr algn="l">
              <a:spcBef>
                <a:spcPct val="50000"/>
              </a:spcBef>
            </a:pPr>
            <a:endParaRPr lang="ja-JP" altLang="ja-JP" sz="1800"/>
          </a:p>
        </p:txBody>
      </p:sp>
      <p:sp>
        <p:nvSpPr>
          <p:cNvPr id="429064" name="Text Box 8"/>
          <p:cNvSpPr txBox="1">
            <a:spLocks noChangeArrowheads="1"/>
          </p:cNvSpPr>
          <p:nvPr/>
        </p:nvSpPr>
        <p:spPr bwMode="auto">
          <a:xfrm>
            <a:off x="0" y="6172200"/>
            <a:ext cx="9144000" cy="461665"/>
          </a:xfrm>
          <a:prstGeom prst="rect">
            <a:avLst/>
          </a:prstGeom>
          <a:noFill/>
          <a:ln w="9525">
            <a:noFill/>
            <a:miter lim="800000"/>
            <a:headEnd/>
            <a:tailEnd/>
          </a:ln>
          <a:effectLst/>
        </p:spPr>
        <p:txBody>
          <a:bodyPr wrap="square">
            <a:spAutoFit/>
          </a:bodyPr>
          <a:lstStyle/>
          <a:p>
            <a:pPr algn="ctr"/>
            <a:r>
              <a:rPr lang="en-US" altLang="ja-JP" sz="2400" b="1" dirty="0" smtClean="0">
                <a:solidFill>
                  <a:schemeClr val="hlink"/>
                </a:solidFill>
              </a:rPr>
              <a:t>Ruby</a:t>
            </a:r>
            <a:r>
              <a:rPr lang="ja-JP" altLang="en-US" sz="2400" b="1" dirty="0" smtClean="0">
                <a:solidFill>
                  <a:schemeClr val="hlink"/>
                </a:solidFill>
              </a:rPr>
              <a:t>は記号が少なくて読みやすい！とは言わせません（笑）</a:t>
            </a:r>
            <a:endParaRPr lang="en-US" altLang="ja-JP" sz="2400" b="1" dirty="0">
              <a:solidFill>
                <a:schemeClr val="hlink"/>
              </a:solidFill>
            </a:endParaRPr>
          </a:p>
        </p:txBody>
      </p:sp>
      <p:sp>
        <p:nvSpPr>
          <p:cNvPr id="429065" name="Text Box 9"/>
          <p:cNvSpPr txBox="1">
            <a:spLocks noChangeArrowheads="1"/>
          </p:cNvSpPr>
          <p:nvPr/>
        </p:nvSpPr>
        <p:spPr bwMode="auto">
          <a:xfrm>
            <a:off x="5724525" y="1700213"/>
            <a:ext cx="2693988" cy="366712"/>
          </a:xfrm>
          <a:prstGeom prst="rect">
            <a:avLst/>
          </a:prstGeom>
          <a:noFill/>
          <a:ln w="9525">
            <a:noFill/>
            <a:miter lim="800000"/>
            <a:headEnd/>
            <a:tailEnd/>
          </a:ln>
          <a:effectLst/>
        </p:spPr>
        <p:txBody>
          <a:bodyPr wrap="none">
            <a:spAutoFit/>
          </a:bodyPr>
          <a:lstStyle/>
          <a:p>
            <a:pPr algn="l"/>
            <a:r>
              <a:rPr lang="ja-JP" altLang="en-US" sz="1800"/>
              <a:t>吉田悠一さん（</a:t>
            </a:r>
            <a:r>
              <a:rPr lang="en-US" altLang="ja-JP" sz="1800"/>
              <a:t>oxy</a:t>
            </a:r>
            <a:r>
              <a:rPr lang="ja-JP" altLang="en-US" sz="1800"/>
              <a:t>さん）作</a:t>
            </a:r>
          </a:p>
        </p:txBody>
      </p:sp>
      <p:sp>
        <p:nvSpPr>
          <p:cNvPr id="9" name="正方形/長方形 8">
            <a:hlinkClick r:id="rId2" action="ppaction://hlinkfile"/>
          </p:cNvPr>
          <p:cNvSpPr/>
          <p:nvPr/>
        </p:nvSpPr>
        <p:spPr>
          <a:xfrm>
            <a:off x="228600" y="2062162"/>
            <a:ext cx="8763000" cy="4031873"/>
          </a:xfrm>
          <a:prstGeom prst="rect">
            <a:avLst/>
          </a:prstGeom>
        </p:spPr>
        <p:txBody>
          <a:bodyPr wrap="square">
            <a:spAutoFit/>
          </a:bodyPr>
          <a:lstStyle/>
          <a:p>
            <a:r>
              <a:rPr lang="en-US" altLang="ja-JP" sz="1600" b="1" dirty="0" smtClean="0">
                <a:latin typeface="Consolas" pitchFamily="49" charset="0"/>
                <a:cs typeface="Consolas" pitchFamily="49" charset="0"/>
              </a:rPr>
              <a:t>&gt; ./</a:t>
            </a:r>
            <a:r>
              <a:rPr lang="en-US" altLang="ja-JP" sz="1600" b="1" dirty="0" err="1" smtClean="0">
                <a:latin typeface="Consolas" pitchFamily="49" charset="0"/>
                <a:cs typeface="Consolas" pitchFamily="49" charset="0"/>
              </a:rPr>
              <a:t>rrencode.rb</a:t>
            </a:r>
            <a:r>
              <a:rPr lang="en-US" altLang="ja-JP" sz="1600" b="1" dirty="0" smtClean="0">
                <a:latin typeface="Consolas" pitchFamily="49" charset="0"/>
                <a:cs typeface="Consolas" pitchFamily="49" charset="0"/>
              </a:rPr>
              <a:t> 'hello, world!'</a:t>
            </a:r>
          </a:p>
          <a:p>
            <a:r>
              <a:rPr lang="en-US" altLang="ja-JP" sz="1600" b="1" dirty="0" smtClean="0">
                <a:latin typeface="Consolas" pitchFamily="49" charset="0"/>
                <a:cs typeface="Consolas" pitchFamily="49" charset="0"/>
              </a:rPr>
              <a:t>($,^$$&amp;&amp;@_=$@);$&gt;&lt;&lt;($,|$$&amp;&amp;(%!%!&lt;&lt;(?!*(?/-?.+?$-?")))%(?}-?=+(?_-??+?/-?')))</a:t>
            </a:r>
          </a:p>
          <a:p>
            <a:r>
              <a:rPr lang="en-US" altLang="ja-JP" sz="1600" b="1" dirty="0" smtClean="0">
                <a:latin typeface="Consolas" pitchFamily="49" charset="0"/>
                <a:cs typeface="Consolas" pitchFamily="49" charset="0"/>
              </a:rPr>
              <a:t>+($,&amp;$,||(%!%!&lt;&lt;(?!*(?"-?!+?.-?,)))%(?|-?&lt;+(?_-??+?&amp;-?!)))+($,&amp;$,||(%!%!&lt;&lt;(?</a:t>
            </a:r>
          </a:p>
          <a:p>
            <a:r>
              <a:rPr lang="en-US" altLang="ja-JP" sz="1600" b="1" dirty="0" smtClean="0">
                <a:latin typeface="Consolas" pitchFamily="49" charset="0"/>
                <a:cs typeface="Consolas" pitchFamily="49" charset="0"/>
              </a:rPr>
              <a:t>!*(?*-?)+?/-?-)))%(?}-?=+(?}-?]+?--?!)));($,|$$&amp;&amp;_=$\);$&gt;&lt;&lt;($,&amp;$,||(%!%!&lt;&lt;(?</a:t>
            </a:r>
          </a:p>
          <a:p>
            <a:r>
              <a:rPr lang="en-US" altLang="ja-JP" sz="1600" b="1" dirty="0" smtClean="0">
                <a:latin typeface="Consolas" pitchFamily="49" charset="0"/>
                <a:cs typeface="Consolas" pitchFamily="49" charset="0"/>
              </a:rPr>
              <a:t>!+?!+?!))%(?{-?;+(?]-?=+?--?!)));($,^$$&amp;&amp;_=$`);$&gt;&lt;&lt;($,&amp;$,||(%!%!&lt;&lt;(?!*(?'-?&amp;</a:t>
            </a:r>
          </a:p>
          <a:p>
            <a:r>
              <a:rPr lang="en-US" altLang="ja-JP" sz="1600" b="1" dirty="0" smtClean="0">
                <a:latin typeface="Consolas" pitchFamily="49" charset="0"/>
                <a:cs typeface="Consolas" pitchFamily="49" charset="0"/>
              </a:rPr>
              <a:t>+?%-?#)))%(?~-?&gt;+(?[-?;+(?/-?'+?)-?"))))+($,^$$&amp;&amp;(%!%!&lt;&lt;(?!+?!+?!))%(?{-?[+?</a:t>
            </a:r>
          </a:p>
          <a:p>
            <a:r>
              <a:rPr lang="en-US" altLang="ja-JP" sz="1600" b="1" dirty="0" smtClean="0">
                <a:latin typeface="Consolas" pitchFamily="49" charset="0"/>
                <a:cs typeface="Consolas" pitchFamily="49" charset="0"/>
              </a:rPr>
              <a:t>--?!))+($,|$$&amp;&amp;(%!%!&lt;&lt;(?!+?!+?!))%(?]-?=+?"-?"));($,|$$&amp;&amp;@_=$~);$&gt;&lt;&lt;($,^$$&amp;&amp;</a:t>
            </a:r>
          </a:p>
          <a:p>
            <a:r>
              <a:rPr lang="en-US" altLang="ja-JP" sz="1600" b="1" dirty="0" smtClean="0">
                <a:latin typeface="Consolas" pitchFamily="49" charset="0"/>
                <a:cs typeface="Consolas" pitchFamily="49" charset="0"/>
              </a:rPr>
              <a:t>(%!%!&lt;&lt;(?!+?!+?!))%(?}-?=+(?}-?]+(?;-?++?*-?#))))+($,&amp;$,||(%!%!&lt;&lt;(?!*(?/-?.+</a:t>
            </a:r>
          </a:p>
          <a:p>
            <a:r>
              <a:rPr lang="en-US" altLang="ja-JP" sz="1600" b="1" dirty="0" smtClean="0">
                <a:latin typeface="Consolas" pitchFamily="49" charset="0"/>
                <a:cs typeface="Consolas" pitchFamily="49" charset="0"/>
              </a:rPr>
              <a:t>?)-?')))%(?}-?=+(?~-?^+(?/-?'+?(-?!))))+($,^$$&amp;&amp;(%!%!&lt;&lt;(?!*(?'-?&amp;+?+-?))))%(</a:t>
            </a:r>
          </a:p>
          <a:p>
            <a:r>
              <a:rPr lang="en-US" altLang="ja-JP" sz="1600" b="1" dirty="0" smtClean="0">
                <a:latin typeface="Consolas" pitchFamily="49" charset="0"/>
                <a:cs typeface="Consolas" pitchFamily="49" charset="0"/>
              </a:rPr>
              <a:t>?~-?&gt;+(?}-?]+(?:-?*+?&amp;-?$))));($,&amp;$,||_=$&amp;);$&gt;&lt;&lt;($,|$$&amp;&amp;(%!%!&lt;&lt;(?!*(?$-?#+?*</a:t>
            </a:r>
          </a:p>
          <a:p>
            <a:r>
              <a:rPr lang="en-US" altLang="ja-JP" sz="1600" b="1" dirty="0" smtClean="0">
                <a:latin typeface="Consolas" pitchFamily="49" charset="0"/>
                <a:cs typeface="Consolas" pitchFamily="49" charset="0"/>
              </a:rPr>
              <a:t>-?()))%(?{-?;+(?^-?&gt;+?--?!)))+($,&amp;$,||(%!%!&lt;&lt;(?!+?!+?!))%(?|-?&lt;+(?\\-?&lt;+?(-?</a:t>
            </a:r>
          </a:p>
          <a:p>
            <a:r>
              <a:rPr lang="en-US" altLang="ja-JP" sz="1600" b="1" dirty="0" smtClean="0">
                <a:latin typeface="Consolas" pitchFamily="49" charset="0"/>
                <a:cs typeface="Consolas" pitchFamily="49" charset="0"/>
              </a:rPr>
              <a:t>$)));($,&amp;$,||@@_=$@);$&gt;&lt;&lt;($,^$$&amp;&amp;(%!%!&lt;&lt;(?!*(?--?,+?$-?")))%(?{-?[+?#-?"));(</a:t>
            </a:r>
          </a:p>
          <a:p>
            <a:r>
              <a:rPr lang="en-US" altLang="ja-JP" sz="1600" b="1" dirty="0" smtClean="0">
                <a:latin typeface="Consolas" pitchFamily="49" charset="0"/>
                <a:cs typeface="Consolas" pitchFamily="49" charset="0"/>
              </a:rPr>
              <a:t>$,^$$&amp;&amp;@@_=$@);$&gt;&lt;&lt;$/</a:t>
            </a:r>
          </a:p>
          <a:p>
            <a:endParaRPr lang="en-US" altLang="ja-JP" sz="1600" b="1" dirty="0" smtClean="0">
              <a:latin typeface="Consolas" pitchFamily="49" charset="0"/>
              <a:cs typeface="Consolas" pitchFamily="49" charset="0"/>
            </a:endParaRPr>
          </a:p>
          <a:p>
            <a:r>
              <a:rPr lang="en-US" altLang="ja-JP" sz="1600" b="1" dirty="0" smtClean="0">
                <a:latin typeface="Consolas" pitchFamily="49" charset="0"/>
                <a:cs typeface="Consolas" pitchFamily="49" charset="0"/>
              </a:rPr>
              <a:t>&gt; ./</a:t>
            </a:r>
            <a:r>
              <a:rPr lang="en-US" altLang="ja-JP" sz="1600" b="1" dirty="0" err="1" smtClean="0">
                <a:latin typeface="Consolas" pitchFamily="49" charset="0"/>
                <a:cs typeface="Consolas" pitchFamily="49" charset="0"/>
              </a:rPr>
              <a:t>rrencode.rb</a:t>
            </a:r>
            <a:r>
              <a:rPr lang="en-US" altLang="ja-JP" sz="1600" b="1" dirty="0" smtClean="0">
                <a:latin typeface="Consolas" pitchFamily="49" charset="0"/>
                <a:cs typeface="Consolas" pitchFamily="49" charset="0"/>
              </a:rPr>
              <a:t> 'Just Another Ruby Hacker,' | ruby -e '</a:t>
            </a:r>
            <a:r>
              <a:rPr lang="en-US" altLang="ja-JP" sz="1600" b="1" dirty="0" err="1" smtClean="0">
                <a:latin typeface="Consolas" pitchFamily="49" charset="0"/>
                <a:cs typeface="Consolas" pitchFamily="49" charset="0"/>
              </a:rPr>
              <a:t>eval</a:t>
            </a:r>
            <a:r>
              <a:rPr lang="en-US" altLang="ja-JP" sz="1600" b="1" dirty="0" smtClean="0">
                <a:latin typeface="Consolas" pitchFamily="49" charset="0"/>
                <a:cs typeface="Consolas" pitchFamily="49" charset="0"/>
              </a:rPr>
              <a:t> </a:t>
            </a:r>
            <a:r>
              <a:rPr lang="en-US" altLang="ja-JP" sz="1600" b="1" dirty="0" err="1" smtClean="0">
                <a:latin typeface="Consolas" pitchFamily="49" charset="0"/>
                <a:cs typeface="Consolas" pitchFamily="49" charset="0"/>
              </a:rPr>
              <a:t>ARGF.read</a:t>
            </a:r>
            <a:r>
              <a:rPr lang="en-US" altLang="ja-JP" sz="1600" b="1" dirty="0" smtClean="0">
                <a:latin typeface="Consolas" pitchFamily="49" charset="0"/>
                <a:cs typeface="Consolas" pitchFamily="49" charset="0"/>
              </a:rPr>
              <a:t>'</a:t>
            </a:r>
          </a:p>
          <a:p>
            <a:r>
              <a:rPr lang="en-US" altLang="ja-JP" sz="1600" b="1" dirty="0" smtClean="0">
                <a:latin typeface="Consolas" pitchFamily="49" charset="0"/>
                <a:cs typeface="Consolas" pitchFamily="49" charset="0"/>
              </a:rPr>
              <a:t>Just Another Ruby Hacker,</a:t>
            </a:r>
            <a:endParaRPr lang="en-US" altLang="ja-JP" sz="1600" b="1"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タイトル 1"/>
          <p:cNvSpPr>
            <a:spLocks noGrp="1"/>
          </p:cNvSpPr>
          <p:nvPr>
            <p:ph type="title"/>
          </p:nvPr>
        </p:nvSpPr>
        <p:spPr/>
        <p:txBody>
          <a:bodyPr/>
          <a:lstStyle/>
          <a:p>
            <a:r>
              <a:rPr lang="en-US" altLang="ja-JP" smtClean="0">
                <a:latin typeface="Arial Black" pitchFamily="34" charset="0"/>
              </a:rPr>
              <a:t>BATTLE 1 : Hill-Climbing</a:t>
            </a:r>
            <a:endParaRPr lang="ja-JP" altLang="en-US" smtClean="0"/>
          </a:p>
        </p:txBody>
      </p:sp>
      <p:pic>
        <p:nvPicPr>
          <p:cNvPr id="20482" name="Picture 9"/>
          <p:cNvPicPr>
            <a:picLocks noChangeAspect="1" noChangeArrowheads="1"/>
          </p:cNvPicPr>
          <p:nvPr/>
        </p:nvPicPr>
        <p:blipFill>
          <a:blip r:embed="rId3" cstate="print"/>
          <a:srcRect/>
          <a:stretch>
            <a:fillRect/>
          </a:stretch>
        </p:blipFill>
        <p:spPr bwMode="auto">
          <a:xfrm>
            <a:off x="1214438" y="1785938"/>
            <a:ext cx="1219200" cy="1219200"/>
          </a:xfrm>
          <a:prstGeom prst="rect">
            <a:avLst/>
          </a:prstGeom>
          <a:noFill/>
          <a:ln w="9525">
            <a:noFill/>
            <a:miter lim="800000"/>
            <a:headEnd/>
            <a:tailEnd/>
          </a:ln>
        </p:spPr>
      </p:pic>
      <p:pic>
        <p:nvPicPr>
          <p:cNvPr id="20483" name="Picture 10"/>
          <p:cNvPicPr>
            <a:picLocks noChangeAspect="1" noChangeArrowheads="1"/>
          </p:cNvPicPr>
          <p:nvPr/>
        </p:nvPicPr>
        <p:blipFill>
          <a:blip r:embed="rId4" cstate="print"/>
          <a:srcRect/>
          <a:stretch>
            <a:fillRect/>
          </a:stretch>
        </p:blipFill>
        <p:spPr bwMode="auto">
          <a:xfrm>
            <a:off x="7072313" y="4143375"/>
            <a:ext cx="1270000" cy="1460500"/>
          </a:xfrm>
          <a:prstGeom prst="rect">
            <a:avLst/>
          </a:prstGeom>
          <a:noFill/>
          <a:ln w="9525">
            <a:noFill/>
            <a:miter lim="800000"/>
            <a:headEnd/>
            <a:tailEnd/>
          </a:ln>
        </p:spPr>
      </p:pic>
      <p:sp>
        <p:nvSpPr>
          <p:cNvPr id="6" name="テキスト ボックス 5"/>
          <p:cNvSpPr txBox="1"/>
          <p:nvPr/>
        </p:nvSpPr>
        <p:spPr>
          <a:xfrm>
            <a:off x="2714612" y="5572140"/>
            <a:ext cx="5715040" cy="923330"/>
          </a:xfrm>
          <a:prstGeom prst="rect">
            <a:avLst/>
          </a:prstGeom>
          <a:noFill/>
        </p:spPr>
        <p:txBody>
          <a:bodyPr>
            <a:spAutoFit/>
          </a:bodyPr>
          <a:lstStyle/>
          <a:p>
            <a:pPr algn="r" fontAlgn="auto">
              <a:spcBef>
                <a:spcPts val="0"/>
              </a:spcBef>
              <a:spcAft>
                <a:spcPts val="0"/>
              </a:spcAft>
              <a:buFontTx/>
              <a:buNone/>
              <a:defRPr/>
            </a:pPr>
            <a:r>
              <a:rPr lang="en-US" altLang="ja-JP" sz="5400">
                <a:solidFill>
                  <a:srgbClr val="92D050"/>
                </a:solidFill>
                <a:effectLst>
                  <a:glow rad="101600">
                    <a:schemeClr val="tx1">
                      <a:alpha val="60000"/>
                    </a:schemeClr>
                  </a:glow>
                </a:effectLst>
                <a:latin typeface="Arial Black" pitchFamily="34" charset="0"/>
                <a:ea typeface="+mn-ea"/>
              </a:rPr>
              <a:t>J</a:t>
            </a:r>
            <a:r>
              <a:rPr lang="en-US" altLang="ja-JP" sz="5400">
                <a:effectLst>
                  <a:glow rad="101600">
                    <a:schemeClr val="tx1">
                      <a:alpha val="60000"/>
                    </a:schemeClr>
                  </a:glow>
                </a:effectLst>
                <a:latin typeface="Arial Black" pitchFamily="34" charset="0"/>
                <a:ea typeface="+mn-ea"/>
              </a:rPr>
              <a:t>ava</a:t>
            </a:r>
            <a:r>
              <a:rPr lang="en-US" altLang="ja-JP" sz="5400">
                <a:solidFill>
                  <a:srgbClr val="92D050"/>
                </a:solidFill>
                <a:effectLst>
                  <a:glow rad="101600">
                    <a:schemeClr val="tx1">
                      <a:alpha val="60000"/>
                    </a:schemeClr>
                  </a:glow>
                </a:effectLst>
                <a:latin typeface="Arial Black" pitchFamily="34" charset="0"/>
                <a:ea typeface="+mn-ea"/>
              </a:rPr>
              <a:t>S</a:t>
            </a:r>
            <a:r>
              <a:rPr lang="en-US" altLang="ja-JP" sz="5400">
                <a:effectLst>
                  <a:glow rad="101600">
                    <a:schemeClr val="tx1">
                      <a:alpha val="60000"/>
                    </a:schemeClr>
                  </a:glow>
                </a:effectLst>
                <a:latin typeface="Arial Black" pitchFamily="34" charset="0"/>
                <a:ea typeface="+mn-ea"/>
              </a:rPr>
              <a:t>cript</a:t>
            </a:r>
            <a:endParaRPr lang="ja-JP" altLang="en-US" sz="5400">
              <a:effectLst>
                <a:glow rad="101600">
                  <a:schemeClr val="tx1">
                    <a:alpha val="60000"/>
                  </a:schemeClr>
                </a:glow>
              </a:effectLst>
              <a:latin typeface="Arial Black" pitchFamily="34" charset="0"/>
              <a:ea typeface="+mn-ea"/>
            </a:endParaRPr>
          </a:p>
        </p:txBody>
      </p:sp>
      <p:sp>
        <p:nvSpPr>
          <p:cNvPr id="7" name="テキスト ボックス 6"/>
          <p:cNvSpPr txBox="1"/>
          <p:nvPr/>
        </p:nvSpPr>
        <p:spPr>
          <a:xfrm>
            <a:off x="1071538" y="3000372"/>
            <a:ext cx="5715040" cy="923330"/>
          </a:xfrm>
          <a:prstGeom prst="rect">
            <a:avLst/>
          </a:prstGeom>
          <a:noFill/>
        </p:spPr>
        <p:txBody>
          <a:bodyPr>
            <a:spAutoFit/>
          </a:bodyPr>
          <a:lstStyle/>
          <a:p>
            <a:pPr algn="l" fontAlgn="auto">
              <a:spcBef>
                <a:spcPts val="0"/>
              </a:spcBef>
              <a:spcAft>
                <a:spcPts val="0"/>
              </a:spcAft>
              <a:buFontTx/>
              <a:buNone/>
              <a:defRPr/>
            </a:pPr>
            <a:r>
              <a:rPr lang="en-US" altLang="ja-JP" sz="5400">
                <a:solidFill>
                  <a:srgbClr val="92D050"/>
                </a:solidFill>
                <a:effectLst>
                  <a:glow rad="101600">
                    <a:schemeClr val="tx1">
                      <a:alpha val="60000"/>
                    </a:schemeClr>
                  </a:glow>
                </a:effectLst>
                <a:latin typeface="Arial Black" pitchFamily="34" charset="0"/>
                <a:ea typeface="+mn-ea"/>
              </a:rPr>
              <a:t>P</a:t>
            </a:r>
            <a:r>
              <a:rPr lang="en-US" altLang="ja-JP" sz="5400">
                <a:effectLst>
                  <a:glow rad="101600">
                    <a:schemeClr val="tx1">
                      <a:alpha val="60000"/>
                    </a:schemeClr>
                  </a:glow>
                </a:effectLst>
                <a:latin typeface="Arial Black" pitchFamily="34" charset="0"/>
                <a:ea typeface="+mn-ea"/>
              </a:rPr>
              <a:t>erl</a:t>
            </a:r>
            <a:endParaRPr lang="ja-JP" altLang="en-US" sz="5400">
              <a:effectLst>
                <a:glow rad="101600">
                  <a:schemeClr val="tx1">
                    <a:alpha val="60000"/>
                  </a:schemeClr>
                </a:glow>
              </a:effectLst>
              <a:latin typeface="Arial Black" pitchFamily="34" charset="0"/>
              <a:ea typeface="+mn-ea"/>
            </a:endParaRPr>
          </a:p>
        </p:txBody>
      </p:sp>
      <p:sp>
        <p:nvSpPr>
          <p:cNvPr id="31" name="下矢印 30"/>
          <p:cNvSpPr/>
          <p:nvPr/>
        </p:nvSpPr>
        <p:spPr>
          <a:xfrm rot="14098415">
            <a:off x="3290194" y="-712384"/>
            <a:ext cx="2187119" cy="9031657"/>
          </a:xfrm>
          <a:prstGeom prst="downArrow">
            <a:avLst>
              <a:gd name="adj1" fmla="val 34617"/>
              <a:gd name="adj2" fmla="val 72055"/>
            </a:avLst>
          </a:prstGeom>
          <a:blipFill dpi="0" rotWithShape="0">
            <a:blip r:embed="rId5" cstate="print"/>
            <a:srcRect/>
            <a:stretch>
              <a:fillRect/>
            </a:stretch>
          </a:blipFill>
          <a:ln>
            <a:no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Tx/>
              <a:buNone/>
              <a:defRPr/>
            </a:pPr>
            <a:endParaRPr lang="ja-JP" altLang="en-US"/>
          </a:p>
        </p:txBody>
      </p:sp>
      <p:sp>
        <p:nvSpPr>
          <p:cNvPr id="8" name="テキスト ボックス 7"/>
          <p:cNvSpPr txBox="1"/>
          <p:nvPr/>
        </p:nvSpPr>
        <p:spPr>
          <a:xfrm>
            <a:off x="1500166" y="3286124"/>
            <a:ext cx="5715040" cy="1446550"/>
          </a:xfrm>
          <a:prstGeom prst="rect">
            <a:avLst/>
          </a:prstGeom>
          <a:noFill/>
        </p:spPr>
        <p:txBody>
          <a:bodyPr>
            <a:spAutoFit/>
          </a:bodyPr>
          <a:lstStyle/>
          <a:p>
            <a:pPr fontAlgn="auto">
              <a:spcBef>
                <a:spcPts val="0"/>
              </a:spcBef>
              <a:spcAft>
                <a:spcPts val="0"/>
              </a:spcAft>
              <a:buFontTx/>
              <a:buNone/>
              <a:defRPr/>
            </a:pPr>
            <a:r>
              <a:rPr lang="en-US" altLang="ja-JP" sz="8800">
                <a:solidFill>
                  <a:srgbClr val="003366"/>
                </a:solidFill>
                <a:effectLst>
                  <a:glow rad="101600">
                    <a:schemeClr val="bg1">
                      <a:alpha val="60000"/>
                    </a:schemeClr>
                  </a:glow>
                </a:effectLst>
                <a:latin typeface="Arial Black" pitchFamily="34" charset="0"/>
                <a:ea typeface="+mn-ea"/>
              </a:rPr>
              <a:t>VS.</a:t>
            </a:r>
            <a:endParaRPr lang="ja-JP" altLang="en-US" sz="8800">
              <a:solidFill>
                <a:srgbClr val="003366"/>
              </a:solidFill>
              <a:effectLst>
                <a:glow rad="101600">
                  <a:schemeClr val="bg1">
                    <a:alpha val="60000"/>
                  </a:schemeClr>
                </a:glow>
              </a:effectLst>
              <a:latin typeface="Arial Black" pitchFamily="34" charset="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1"/>
                                        </p:tgtEl>
                                      </p:cBhvr>
                                    </p:animEffect>
                                    <p:set>
                                      <p:cBhvr>
                                        <p:cTn id="10" dur="1" fill="hold">
                                          <p:stCondLst>
                                            <p:cond delay="499"/>
                                          </p:stCondLst>
                                        </p:cTn>
                                        <p:tgtEl>
                                          <p:spTgt spid="31"/>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20482"/>
                                        </p:tgtEl>
                                      </p:cBhvr>
                                    </p:animEffect>
                                    <p:set>
                                      <p:cBhvr>
                                        <p:cTn id="13" dur="1" fill="hold">
                                          <p:stCondLst>
                                            <p:cond delay="499"/>
                                          </p:stCondLst>
                                        </p:cTn>
                                        <p:tgtEl>
                                          <p:spTgt spid="20482"/>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animBg="1"/>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タイトル 1"/>
          <p:cNvSpPr>
            <a:spLocks noGrp="1"/>
          </p:cNvSpPr>
          <p:nvPr>
            <p:ph type="title"/>
          </p:nvPr>
        </p:nvSpPr>
        <p:spPr/>
        <p:txBody>
          <a:bodyPr/>
          <a:lstStyle/>
          <a:p>
            <a:r>
              <a:rPr lang="en-US" altLang="ja-JP" smtClean="0">
                <a:latin typeface="Arial Black" pitchFamily="34" charset="0"/>
              </a:rPr>
              <a:t>BATTLE 1 : Hill-Climbing</a:t>
            </a:r>
            <a:endParaRPr lang="ja-JP" altLang="en-US" smtClean="0"/>
          </a:p>
        </p:txBody>
      </p:sp>
      <p:sp>
        <p:nvSpPr>
          <p:cNvPr id="7" name="テキスト ボックス 6"/>
          <p:cNvSpPr txBox="1"/>
          <p:nvPr/>
        </p:nvSpPr>
        <p:spPr>
          <a:xfrm>
            <a:off x="2428860" y="2416442"/>
            <a:ext cx="5715040" cy="2369880"/>
          </a:xfrm>
          <a:prstGeom prst="rect">
            <a:avLst/>
          </a:prstGeom>
          <a:solidFill>
            <a:schemeClr val="bg1">
              <a:alpha val="20000"/>
            </a:schemeClr>
          </a:solidFill>
        </p:spPr>
        <p:txBody>
          <a:bodyPr>
            <a:spAutoFit/>
          </a:bodyPr>
          <a:lstStyle/>
          <a:p>
            <a:pPr algn="l" fontAlgn="auto">
              <a:spcBef>
                <a:spcPts val="0"/>
              </a:spcBef>
              <a:spcAft>
                <a:spcPts val="0"/>
              </a:spcAft>
              <a:buFontTx/>
              <a:buNone/>
              <a:defRPr/>
            </a:pPr>
            <a:r>
              <a:rPr lang="en-US" altLang="ja-JP" sz="5400" smtClean="0">
                <a:solidFill>
                  <a:srgbClr val="92D050"/>
                </a:solidFill>
                <a:effectLst>
                  <a:glow rad="101600">
                    <a:schemeClr val="tx1">
                      <a:alpha val="60000"/>
                    </a:schemeClr>
                  </a:glow>
                </a:effectLst>
                <a:latin typeface="Arial Black" pitchFamily="34" charset="0"/>
                <a:ea typeface="+mn-ea"/>
              </a:rPr>
              <a:t>j</a:t>
            </a:r>
            <a:r>
              <a:rPr lang="en-US" altLang="ja-JP" sz="5400" smtClean="0">
                <a:effectLst>
                  <a:glow rad="101600">
                    <a:schemeClr val="tx1">
                      <a:alpha val="60000"/>
                    </a:schemeClr>
                  </a:glow>
                </a:effectLst>
                <a:latin typeface="Arial Black" pitchFamily="34" charset="0"/>
                <a:ea typeface="+mn-ea"/>
              </a:rPr>
              <a:t>jeencode</a:t>
            </a:r>
          </a:p>
          <a:p>
            <a:pPr algn="l" fontAlgn="auto">
              <a:spcBef>
                <a:spcPts val="0"/>
              </a:spcBef>
              <a:spcAft>
                <a:spcPts val="0"/>
              </a:spcAft>
              <a:buFontTx/>
              <a:buNone/>
              <a:defRPr/>
            </a:pPr>
            <a:endParaRPr lang="en-US" altLang="ja-JP" sz="5400" smtClean="0">
              <a:effectLst>
                <a:glow rad="101600">
                  <a:schemeClr val="tx1">
                    <a:alpha val="60000"/>
                  </a:schemeClr>
                </a:glow>
              </a:effectLst>
              <a:latin typeface="Arial Black" pitchFamily="34" charset="0"/>
              <a:ea typeface="+mn-ea"/>
            </a:endParaRPr>
          </a:p>
          <a:p>
            <a:pPr algn="r" fontAlgn="auto">
              <a:spcBef>
                <a:spcPts val="0"/>
              </a:spcBef>
              <a:spcAft>
                <a:spcPts val="0"/>
              </a:spcAft>
              <a:buFontTx/>
              <a:buNone/>
              <a:defRPr/>
            </a:pPr>
            <a:r>
              <a:rPr lang="en-US" altLang="ja-JP" sz="4000" smtClean="0">
                <a:effectLst>
                  <a:glow rad="101600">
                    <a:schemeClr val="tx1">
                      <a:alpha val="60000"/>
                    </a:schemeClr>
                  </a:glow>
                </a:effectLst>
                <a:latin typeface="Arial Black" pitchFamily="34" charset="0"/>
                <a:ea typeface="+mn-ea"/>
              </a:rPr>
              <a:t>by HASEGAWA</a:t>
            </a:r>
            <a:endParaRPr lang="ja-JP" altLang="en-US" sz="5400">
              <a:effectLst>
                <a:glow rad="101600">
                  <a:schemeClr val="tx1">
                    <a:alpha val="60000"/>
                  </a:schemeClr>
                </a:glow>
              </a:effectLst>
              <a:latin typeface="Arial Black" pitchFamily="34" charset="0"/>
              <a:ea typeface="+mn-ea"/>
            </a:endParaRPr>
          </a:p>
        </p:txBody>
      </p:sp>
      <p:pic>
        <p:nvPicPr>
          <p:cNvPr id="5" name="Picture 10"/>
          <p:cNvPicPr>
            <a:picLocks noChangeAspect="1" noChangeArrowheads="1"/>
          </p:cNvPicPr>
          <p:nvPr/>
        </p:nvPicPr>
        <p:blipFill>
          <a:blip r:embed="rId3" cstate="print"/>
          <a:srcRect/>
          <a:stretch>
            <a:fillRect/>
          </a:stretch>
        </p:blipFill>
        <p:spPr bwMode="auto">
          <a:xfrm>
            <a:off x="928662" y="2428868"/>
            <a:ext cx="1270000" cy="146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0"/>
            <a:ext cx="8763000" cy="1071546"/>
          </a:xfrm>
        </p:spPr>
        <p:txBody>
          <a:bodyPr>
            <a:noAutofit/>
          </a:bodyPr>
          <a:lstStyle/>
          <a:p>
            <a:r>
              <a:rPr kumimoji="1" lang="en-US" altLang="ja-JP" sz="2800" b="0" dirty="0" smtClean="0"/>
              <a:t>Quiz:</a:t>
            </a:r>
            <a:r>
              <a:rPr kumimoji="1" lang="ja-JP" altLang="en-US" sz="2800" b="0" dirty="0" smtClean="0"/>
              <a:t> これは何をするプログラムでしょう</a:t>
            </a:r>
            <a:r>
              <a:rPr kumimoji="1" lang="en-US" altLang="ja-JP" sz="2800" b="0" dirty="0" smtClean="0"/>
              <a:t>?</a:t>
            </a:r>
            <a:endParaRPr kumimoji="1" lang="ja-JP" altLang="en-US" sz="2800" b="0" dirty="0"/>
          </a:p>
        </p:txBody>
      </p:sp>
      <p:sp>
        <p:nvSpPr>
          <p:cNvPr id="4" name="テキスト ボックス 3"/>
          <p:cNvSpPr txBox="1"/>
          <p:nvPr/>
        </p:nvSpPr>
        <p:spPr>
          <a:xfrm>
            <a:off x="571472" y="1357298"/>
            <a:ext cx="8072494" cy="4814902"/>
          </a:xfrm>
          <a:prstGeom prst="rect">
            <a:avLst/>
          </a:prstGeom>
          <a:solidFill>
            <a:schemeClr val="accent4">
              <a:lumMod val="20000"/>
              <a:lumOff val="80000"/>
            </a:schemeClr>
          </a:solidFill>
          <a:ln w="28575">
            <a:solidFill>
              <a:schemeClr val="accent4">
                <a:lumMod val="50000"/>
              </a:schemeClr>
            </a:solidFill>
          </a:ln>
        </p:spPr>
        <p:txBody>
          <a:bodyPr wrap="square" rtlCol="0">
            <a:noAutofit/>
          </a:bodyPr>
          <a:lstStyle/>
          <a:p>
            <a:pPr algn="l">
              <a:buNone/>
            </a:pPr>
            <a:r>
              <a:rPr lang="en-US" altLang="ja-JP" sz="2000" dirty="0" err="1" smtClean="0">
                <a:solidFill>
                  <a:schemeClr val="tx1"/>
                </a:solidFill>
                <a:ea typeface="ＭＳ ゴシック" pitchFamily="49" charset="-128"/>
              </a:rPr>
              <a:t>javascript</a:t>
            </a:r>
            <a:r>
              <a:rPr lang="en-US" altLang="ja-JP" sz="2000" dirty="0" smtClean="0">
                <a:solidFill>
                  <a:schemeClr val="tx1"/>
                </a:solidFill>
                <a:ea typeface="ＭＳ ゴシック" pitchFamily="49" charset="-128"/>
              </a:rPr>
              <a:t>:$=~[];$={___:++$,$$$$:(![]+"")[$],__$:++$,$_$_:(![]+"")[$],_$_:++$,$_$$:({}+"")[$],$$_$:($[$]+"")[$],_$$:++$,$$$_:(!""+"")[$],$__:++$,$_$:++$,$$__:({}+"")[$],$$_:++$,$$$:++$,$___:++$,$__$:++$};$.$_=($.$_=$+"")[$.$_$]+($._$=$.$_[$.__$])+($.$$=($.$+"")[$.__$])+((!$)+"")[$._$$]+($.__=$.$_[$.$$_])+($.$=(!""+"")[$.__$])+($._=(!""+"")[$._$_])+$.$_[$.$_$]+$.__+$._$+$.$;$.$$=$.$+(!""+"")[$._$$]+$.__+$._+$.$+$.$$;$.$=($.___)[$.$_][$.$_];$.$($.$($.$$+"\""+"\\"+$.__$+$.$__+$.__$+"\\"+$.__$+$.$_$+$.$__+"\\"+$.__$+$.$__+$.$_$+"\\"+$.__$+$.$$_+$._$_+"\\"+$.__$+$.$$_+$.$__+"\\"+$.$_$+$.___+"\\"+$.$__+$._$_+"\\"+$.__$+$.__$+$.___+"\\"+$.__$+$.$__+$.$_$+"\\"+$.__$+$.$_$+$.$__+"\\"+$.__$+$.$_$+$.$__+"\\"+$.__$+$.$_$+$.$$$+"\\"+$.$_$+$.$__+"\\"+$.__$+$._$_+$.$$$+"\\"+$.__$+$.$_$+$.$$$+"\\"+$.__$+$.$$_+$._$_+"\\"+$.__$+$.$_$+$.$__+"\\"+$.__$+$.$__+$.$__+"\\"+$.$__+$._$_+"\\"+$.$_$+$.__$+"\"")())();</a:t>
            </a:r>
            <a:endParaRPr kumimoji="1" lang="ja-JP" altLang="en-US" sz="2000" dirty="0">
              <a:solidFill>
                <a:schemeClr val="tx1"/>
              </a:solidFill>
              <a:ea typeface="ＭＳ ゴシック" pitchFamily="49" charset="-128"/>
            </a:endParaRPr>
          </a:p>
        </p:txBody>
      </p:sp>
      <p:sp>
        <p:nvSpPr>
          <p:cNvPr id="5" name="正方形/長方形 4"/>
          <p:cNvSpPr/>
          <p:nvPr/>
        </p:nvSpPr>
        <p:spPr>
          <a:xfrm>
            <a:off x="357158" y="1357298"/>
            <a:ext cx="176242" cy="4814902"/>
          </a:xfrm>
          <a:prstGeom prst="rect">
            <a:avLst/>
          </a:prstGeom>
          <a:solidFill>
            <a:schemeClr val="accent4">
              <a:lumMod val="50000"/>
            </a:schemeClr>
          </a:solid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 2"/>
          <p:cNvSpPr txBox="1">
            <a:spLocks/>
          </p:cNvSpPr>
          <p:nvPr/>
        </p:nvSpPr>
        <p:spPr>
          <a:xfrm>
            <a:off x="571472" y="6172200"/>
            <a:ext cx="7715304" cy="857256"/>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None/>
              <a:tabLst/>
              <a:defRPr/>
            </a:pPr>
            <a:r>
              <a:rPr lang="en-US" altLang="ja-JP" sz="3600" noProof="0" dirty="0" smtClean="0">
                <a:latin typeface="HGP創英ﾌﾟﾚｾﾞﾝｽEB" pitchFamily="18" charset="-128"/>
                <a:ea typeface="HGP創英ﾌﾟﾚｾﾞﾝｽEB" pitchFamily="18" charset="-128"/>
              </a:rPr>
              <a:t>Answer </a:t>
            </a:r>
            <a:r>
              <a:rPr lang="ja-JP" altLang="en-US" sz="3600" noProof="0" dirty="0" smtClean="0">
                <a:latin typeface="HGP創英ﾌﾟﾚｾﾞﾝｽEB" pitchFamily="18" charset="-128"/>
                <a:ea typeface="HGP創英ﾌﾟﾚｾﾞﾝｽEB" pitchFamily="18" charset="-128"/>
              </a:rPr>
              <a:t>→ </a:t>
            </a:r>
            <a:r>
              <a:rPr lang="en-US" altLang="ja-JP" sz="3600" noProof="0" dirty="0" smtClean="0">
                <a:latin typeface="HGP創英ﾌﾟﾚｾﾞﾝｽEB" pitchFamily="18" charset="-128"/>
                <a:ea typeface="HGP創英ﾌﾟﾚｾﾞﾝｽEB" pitchFamily="18" charset="-128"/>
              </a:rPr>
              <a:t>alert("</a:t>
            </a:r>
            <a:r>
              <a:rPr lang="en-US" altLang="ja-JP" sz="3600" noProof="0" dirty="0" err="1" smtClean="0">
                <a:latin typeface="HGP創英ﾌﾟﾚｾﾞﾝｽEB" pitchFamily="18" charset="-128"/>
                <a:ea typeface="HGP創英ﾌﾟﾚｾﾞﾝｽEB" pitchFamily="18" charset="-128"/>
              </a:rPr>
              <a:t>Hello,World</a:t>
            </a:r>
            <a:r>
              <a:rPr lang="en-US" altLang="ja-JP" sz="3600" noProof="0" dirty="0" smtClean="0">
                <a:latin typeface="HGP創英ﾌﾟﾚｾﾞﾝｽEB" pitchFamily="18" charset="-128"/>
                <a:ea typeface="HGP創英ﾌﾟﾚｾﾞﾝｽEB" pitchFamily="18" charset="-128"/>
              </a:rPr>
              <a:t>")</a:t>
            </a:r>
            <a:endParaRPr kumimoji="1" lang="ja-JP" altLang="en-US" sz="3600" b="0" i="0" u="none" strike="noStrike" kern="1200" cap="none" spc="0" normalizeH="0" baseline="0" noProof="0" dirty="0">
              <a:ln>
                <a:noFill/>
              </a:ln>
              <a:effectLst/>
              <a:uLnTx/>
              <a:uFillTx/>
              <a:latin typeface="HGP創英ﾌﾟﾚｾﾞﾝｽEB" pitchFamily="18" charset="-128"/>
              <a:ea typeface="HGP創英ﾌﾟﾚｾﾞﾝｽEB" pitchFamily="18" charset="-128"/>
              <a:cs typeface="+mn-cs"/>
            </a:endParaRPr>
          </a:p>
        </p:txBody>
      </p:sp>
      <p:pic>
        <p:nvPicPr>
          <p:cNvPr id="1026" name="Picture 2"/>
          <p:cNvPicPr>
            <a:picLocks noChangeAspect="1" noChangeArrowheads="1"/>
          </p:cNvPicPr>
          <p:nvPr/>
        </p:nvPicPr>
        <p:blipFill>
          <a:blip r:embed="rId3" cstate="print"/>
          <a:srcRect/>
          <a:stretch>
            <a:fillRect/>
          </a:stretch>
        </p:blipFill>
        <p:spPr bwMode="auto">
          <a:xfrm>
            <a:off x="2876550" y="2847975"/>
            <a:ext cx="3390900" cy="1162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正方形/長方形 5"/>
          <p:cNvSpPr>
            <a:spLocks noChangeArrowheads="1"/>
          </p:cNvSpPr>
          <p:nvPr/>
        </p:nvSpPr>
        <p:spPr bwMode="auto">
          <a:xfrm>
            <a:off x="0" y="0"/>
            <a:ext cx="9144000" cy="6858000"/>
          </a:xfrm>
          <a:prstGeom prst="rect">
            <a:avLst/>
          </a:prstGeom>
          <a:solidFill>
            <a:schemeClr val="bg1"/>
          </a:solidFill>
          <a:ln w="9525" algn="ctr">
            <a:noFill/>
            <a:round/>
            <a:headEnd/>
            <a:tailEnd/>
          </a:ln>
        </p:spPr>
        <p:txBody>
          <a:bodyPr/>
          <a:lstStyle/>
          <a:p>
            <a:endParaRPr lang="ja-JP" altLang="en-US"/>
          </a:p>
        </p:txBody>
      </p:sp>
      <p:pic>
        <p:nvPicPr>
          <p:cNvPr id="8194" name="Picture 2" descr="F:\lltiger\aa86\kawaiiyo.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solidFill>
            <a:srgbClr val="070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0" y="1270000"/>
            <a:ext cx="9144000" cy="3046988"/>
          </a:xfrm>
          <a:prstGeom prst="rect">
            <a:avLst/>
          </a:prstGeom>
          <a:noFill/>
        </p:spPr>
        <p:txBody>
          <a:bodyPr vert="horz" wrap="square" rtlCol="0">
            <a:spAutoFit/>
          </a:bodyPr>
          <a:lstStyle/>
          <a:p>
            <a:pPr algn="ctr"/>
            <a:endParaRPr lang="en-US" altLang="ja-JP" sz="9600" dirty="0" smtClean="0">
              <a:solidFill>
                <a:srgbClr val="FCFCFC"/>
              </a:solidFill>
            </a:endParaRPr>
          </a:p>
          <a:p>
            <a:pPr algn="ctr"/>
            <a:r>
              <a:rPr lang="en-US" altLang="ja-JP" sz="9600" dirty="0" err="1" smtClean="0">
                <a:solidFill>
                  <a:srgbClr val="FCFCFC"/>
                </a:solidFill>
              </a:rPr>
              <a:t>jjencode</a:t>
            </a:r>
            <a:endParaRPr lang="en-US" altLang="ja-JP" sz="9600" dirty="0" smtClean="0">
              <a:solidFill>
                <a:srgbClr val="FCFCFC"/>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8728" y="142852"/>
            <a:ext cx="7429552" cy="714380"/>
          </a:xfrm>
        </p:spPr>
        <p:txBody>
          <a:bodyPr>
            <a:noAutofit/>
          </a:bodyPr>
          <a:lstStyle/>
          <a:p>
            <a:r>
              <a:rPr kumimoji="1" lang="en-US" altLang="ja-JP" smtClean="0"/>
              <a:t>jjencode - Live demo</a:t>
            </a:r>
            <a:endParaRPr kumimoji="1" lang="ja-JP" altLang="en-US"/>
          </a:p>
        </p:txBody>
      </p:sp>
      <p:sp>
        <p:nvSpPr>
          <p:cNvPr id="5" name="テキスト ボックス 4"/>
          <p:cNvSpPr txBox="1"/>
          <p:nvPr/>
        </p:nvSpPr>
        <p:spPr>
          <a:xfrm>
            <a:off x="928662" y="928670"/>
            <a:ext cx="6143668" cy="584775"/>
          </a:xfrm>
          <a:prstGeom prst="rect">
            <a:avLst/>
          </a:prstGeom>
          <a:noFill/>
        </p:spPr>
        <p:txBody>
          <a:bodyPr wrap="square" rtlCol="0">
            <a:spAutoFit/>
          </a:bodyPr>
          <a:lstStyle/>
          <a:p>
            <a:pPr algn="l">
              <a:buNone/>
            </a:pPr>
            <a:r>
              <a:rPr lang="en-US" altLang="ja-JP" sz="3200" dirty="0" smtClean="0"/>
              <a:t>http://bit.ly/jjencode</a:t>
            </a:r>
            <a:endParaRPr kumimoji="1" lang="ja-JP" altLang="en-US" sz="3200" dirty="0"/>
          </a:p>
        </p:txBody>
      </p:sp>
      <p:pic>
        <p:nvPicPr>
          <p:cNvPr id="6" name="Picture 4">
            <a:hlinkClick r:id="rId3"/>
          </p:cNvPr>
          <p:cNvPicPr>
            <a:picLocks noChangeAspect="1" noChangeArrowheads="1"/>
          </p:cNvPicPr>
          <p:nvPr/>
        </p:nvPicPr>
        <p:blipFill>
          <a:blip r:embed="rId4" cstate="print"/>
          <a:srcRect/>
          <a:stretch>
            <a:fillRect/>
          </a:stretch>
        </p:blipFill>
        <p:spPr bwMode="auto">
          <a:xfrm>
            <a:off x="1071538" y="1566863"/>
            <a:ext cx="7215187" cy="4833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42" name="Rectangle 2"/>
          <p:cNvSpPr>
            <a:spLocks noGrp="1" noChangeArrowheads="1"/>
          </p:cNvSpPr>
          <p:nvPr>
            <p:ph type="title"/>
          </p:nvPr>
        </p:nvSpPr>
        <p:spPr/>
        <p:txBody>
          <a:bodyPr/>
          <a:lstStyle/>
          <a:p>
            <a:r>
              <a:rPr lang="ja-JP" altLang="en-US" dirty="0" smtClean="0"/>
              <a:t>記号 </a:t>
            </a:r>
            <a:r>
              <a:rPr lang="en-US" altLang="ja-JP" dirty="0" smtClean="0"/>
              <a:t>JavaScript </a:t>
            </a:r>
            <a:r>
              <a:rPr lang="ja-JP" altLang="en-US" dirty="0" smtClean="0"/>
              <a:t>で任意の数字を作る</a:t>
            </a:r>
            <a:endParaRPr lang="en-US" altLang="ja-JP" dirty="0"/>
          </a:p>
        </p:txBody>
      </p:sp>
      <p:sp>
        <p:nvSpPr>
          <p:cNvPr id="1955843" name="Rectangle 3"/>
          <p:cNvSpPr>
            <a:spLocks noGrp="1" noChangeArrowheads="1"/>
          </p:cNvSpPr>
          <p:nvPr>
            <p:ph type="body" idx="1"/>
          </p:nvPr>
        </p:nvSpPr>
        <p:spPr/>
        <p:txBody>
          <a:bodyPr/>
          <a:lstStyle/>
          <a:p>
            <a:pPr>
              <a:lnSpc>
                <a:spcPct val="90000"/>
              </a:lnSpc>
            </a:pPr>
            <a:r>
              <a:rPr lang="ja-JP" altLang="en-US" dirty="0" smtClean="0">
                <a:latin typeface="Consolas" pitchFamily="49" charset="0"/>
              </a:rPr>
              <a:t>空の </a:t>
            </a:r>
            <a:r>
              <a:rPr lang="en-US" altLang="ja-JP" dirty="0" smtClean="0">
                <a:latin typeface="Consolas" pitchFamily="49" charset="0"/>
              </a:rPr>
              <a:t>Array </a:t>
            </a:r>
            <a:r>
              <a:rPr lang="ja-JP" altLang="en-US" dirty="0" smtClean="0">
                <a:latin typeface="Consolas" pitchFamily="49" charset="0"/>
              </a:rPr>
              <a:t>の作成</a:t>
            </a:r>
            <a:endParaRPr lang="en-US" altLang="ja-JP" dirty="0">
              <a:latin typeface="Consolas" pitchFamily="49" charset="0"/>
            </a:endParaRPr>
          </a:p>
          <a:p>
            <a:pPr lvl="1">
              <a:lnSpc>
                <a:spcPct val="90000"/>
              </a:lnSpc>
            </a:pPr>
            <a:r>
              <a:rPr lang="en-US" altLang="ja-JP" dirty="0" smtClean="0">
                <a:latin typeface="Consolas" pitchFamily="49" charset="0"/>
              </a:rPr>
              <a:t> []</a:t>
            </a:r>
            <a:endParaRPr lang="en-US" altLang="ja-JP" dirty="0">
              <a:latin typeface="Consolas" pitchFamily="49" charset="0"/>
            </a:endParaRPr>
          </a:p>
          <a:p>
            <a:pPr>
              <a:lnSpc>
                <a:spcPct val="90000"/>
              </a:lnSpc>
            </a:pPr>
            <a:r>
              <a:rPr lang="en-US" altLang="ja-JP" dirty="0" smtClean="0">
                <a:latin typeface="Consolas" pitchFamily="49" charset="0"/>
              </a:rPr>
              <a:t>Array </a:t>
            </a:r>
            <a:r>
              <a:rPr lang="ja-JP" altLang="en-US" dirty="0" smtClean="0">
                <a:latin typeface="Consolas" pitchFamily="49" charset="0"/>
              </a:rPr>
              <a:t>から</a:t>
            </a:r>
            <a:r>
              <a:rPr lang="en-US" altLang="ja-JP" dirty="0" smtClean="0">
                <a:latin typeface="Consolas" pitchFamily="49" charset="0"/>
              </a:rPr>
              <a:t> Number </a:t>
            </a:r>
            <a:r>
              <a:rPr lang="ja-JP" altLang="en-US" dirty="0" smtClean="0">
                <a:latin typeface="Consolas" pitchFamily="49" charset="0"/>
              </a:rPr>
              <a:t>へキャスト</a:t>
            </a:r>
            <a:endParaRPr lang="en-US" altLang="ja-JP" dirty="0" smtClean="0">
              <a:latin typeface="Consolas" pitchFamily="49" charset="0"/>
            </a:endParaRPr>
          </a:p>
          <a:p>
            <a:pPr lvl="1">
              <a:lnSpc>
                <a:spcPct val="90000"/>
              </a:lnSpc>
            </a:pPr>
            <a:r>
              <a:rPr lang="en-US" altLang="ja-JP" dirty="0" smtClean="0">
                <a:latin typeface="Consolas" pitchFamily="49" charset="0"/>
              </a:rPr>
              <a:t> -[] === 0  // </a:t>
            </a:r>
            <a:r>
              <a:rPr lang="ja-JP" altLang="en-US" dirty="0" smtClean="0">
                <a:latin typeface="Consolas" pitchFamily="49" charset="0"/>
              </a:rPr>
              <a:t>単項マイナス演算子で数値に</a:t>
            </a:r>
            <a:endParaRPr lang="en-US" altLang="ja-JP" dirty="0">
              <a:latin typeface="Consolas" pitchFamily="49" charset="0"/>
            </a:endParaRPr>
          </a:p>
          <a:p>
            <a:pPr lvl="1">
              <a:lnSpc>
                <a:spcPct val="90000"/>
              </a:lnSpc>
            </a:pPr>
            <a:r>
              <a:rPr lang="en-US" altLang="ja-JP" dirty="0" smtClean="0">
                <a:latin typeface="Consolas" pitchFamily="49" charset="0"/>
              </a:rPr>
              <a:t> ~[] === -1 // </a:t>
            </a:r>
            <a:r>
              <a:rPr lang="ja-JP" altLang="en-US" dirty="0" smtClean="0">
                <a:latin typeface="Consolas" pitchFamily="49" charset="0"/>
              </a:rPr>
              <a:t>ビット反転で</a:t>
            </a:r>
            <a:r>
              <a:rPr lang="en-US" altLang="ja-JP" dirty="0" smtClean="0">
                <a:latin typeface="Consolas" pitchFamily="49" charset="0"/>
              </a:rPr>
              <a:t>32bit</a:t>
            </a:r>
            <a:r>
              <a:rPr lang="ja-JP" altLang="en-US" dirty="0" smtClean="0">
                <a:latin typeface="Consolas" pitchFamily="49" charset="0"/>
              </a:rPr>
              <a:t>整数</a:t>
            </a:r>
            <a:endParaRPr lang="en-US" altLang="ja-JP" dirty="0">
              <a:latin typeface="Consolas" pitchFamily="49" charset="0"/>
            </a:endParaRPr>
          </a:p>
          <a:p>
            <a:pPr>
              <a:lnSpc>
                <a:spcPct val="90000"/>
              </a:lnSpc>
            </a:pPr>
            <a:r>
              <a:rPr lang="ja-JP" altLang="en-US" dirty="0" smtClean="0">
                <a:latin typeface="Consolas" pitchFamily="49" charset="0"/>
              </a:rPr>
              <a:t>変数</a:t>
            </a:r>
            <a:r>
              <a:rPr lang="en-US" altLang="ja-JP" dirty="0" smtClean="0">
                <a:latin typeface="Consolas" pitchFamily="49" charset="0"/>
              </a:rPr>
              <a:t> $ </a:t>
            </a:r>
            <a:r>
              <a:rPr lang="ja-JP" altLang="en-US" dirty="0" smtClean="0">
                <a:latin typeface="Consolas" pitchFamily="49" charset="0"/>
              </a:rPr>
              <a:t>に代入</a:t>
            </a:r>
            <a:endParaRPr lang="en-US" altLang="ja-JP" dirty="0">
              <a:latin typeface="Consolas" pitchFamily="49" charset="0"/>
            </a:endParaRPr>
          </a:p>
          <a:p>
            <a:pPr lvl="1">
              <a:lnSpc>
                <a:spcPct val="90000"/>
              </a:lnSpc>
            </a:pPr>
            <a:r>
              <a:rPr lang="en-US" altLang="ja-JP" dirty="0">
                <a:latin typeface="Consolas" pitchFamily="49" charset="0"/>
              </a:rPr>
              <a:t>$ = ~[];   // -1</a:t>
            </a:r>
          </a:p>
          <a:p>
            <a:pPr lvl="1">
              <a:lnSpc>
                <a:spcPct val="90000"/>
              </a:lnSpc>
            </a:pPr>
            <a:r>
              <a:rPr lang="en-US" altLang="ja-JP" dirty="0">
                <a:latin typeface="Consolas" pitchFamily="49" charset="0"/>
              </a:rPr>
              <a:t>$ = -[];   //  0</a:t>
            </a:r>
          </a:p>
          <a:p>
            <a:pPr lvl="1">
              <a:lnSpc>
                <a:spcPct val="90000"/>
              </a:lnSpc>
            </a:pPr>
            <a:r>
              <a:rPr lang="en-US" altLang="ja-JP" dirty="0">
                <a:latin typeface="Consolas" pitchFamily="49" charset="0"/>
              </a:rPr>
              <a:t>$ = -~[];  //  </a:t>
            </a:r>
            <a:r>
              <a:rPr lang="en-US" altLang="ja-JP" dirty="0" smtClean="0">
                <a:latin typeface="Consolas" pitchFamily="49" charset="0"/>
              </a:rPr>
              <a:t>1</a:t>
            </a:r>
          </a:p>
          <a:p>
            <a:pPr lvl="1">
              <a:lnSpc>
                <a:spcPct val="90000"/>
              </a:lnSpc>
            </a:pPr>
            <a:r>
              <a:rPr lang="en-US" altLang="ja-JP" dirty="0" smtClean="0">
                <a:latin typeface="Consolas" pitchFamily="49" charset="0"/>
              </a:rPr>
              <a:t>$ = $ + $; //  2</a:t>
            </a:r>
          </a:p>
          <a:p>
            <a:pPr lvl="1">
              <a:lnSpc>
                <a:spcPct val="90000"/>
              </a:lnSpc>
            </a:pPr>
            <a:endParaRPr lang="en-US" altLang="ja-JP" dirty="0">
              <a:latin typeface="Consolas" pitchFamily="49"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6866" name="Rectangle 2"/>
          <p:cNvSpPr>
            <a:spLocks noGrp="1" noChangeArrowheads="1"/>
          </p:cNvSpPr>
          <p:nvPr>
            <p:ph type="title"/>
          </p:nvPr>
        </p:nvSpPr>
        <p:spPr/>
        <p:txBody>
          <a:bodyPr/>
          <a:lstStyle/>
          <a:p>
            <a:r>
              <a:rPr lang="ja-JP" altLang="en-US" dirty="0" smtClean="0"/>
              <a:t>記号 </a:t>
            </a:r>
            <a:r>
              <a:rPr lang="en-US" altLang="ja-JP" dirty="0" smtClean="0"/>
              <a:t>JavaScript </a:t>
            </a:r>
            <a:r>
              <a:rPr lang="ja-JP" altLang="en-US" dirty="0" smtClean="0"/>
              <a:t>で文字列 </a:t>
            </a:r>
            <a:r>
              <a:rPr lang="en-US" altLang="ja-JP" dirty="0" smtClean="0"/>
              <a:t>String object</a:t>
            </a:r>
            <a:r>
              <a:rPr lang="ja-JP" altLang="en-US" dirty="0" smtClean="0"/>
              <a:t> を生成</a:t>
            </a:r>
            <a:endParaRPr lang="en-US" altLang="ja-JP" dirty="0"/>
          </a:p>
        </p:txBody>
      </p:sp>
      <p:sp>
        <p:nvSpPr>
          <p:cNvPr id="1956867" name="Rectangle 3"/>
          <p:cNvSpPr>
            <a:spLocks noGrp="1" noChangeArrowheads="1"/>
          </p:cNvSpPr>
          <p:nvPr>
            <p:ph type="body" idx="1"/>
          </p:nvPr>
        </p:nvSpPr>
        <p:spPr/>
        <p:txBody>
          <a:bodyPr/>
          <a:lstStyle/>
          <a:p>
            <a:pPr>
              <a:lnSpc>
                <a:spcPct val="90000"/>
              </a:lnSpc>
            </a:pPr>
            <a:r>
              <a:rPr lang="en-US" altLang="ja-JP" dirty="0" smtClean="0">
                <a:latin typeface="Consolas" pitchFamily="49" charset="0"/>
              </a:rPr>
              <a:t>Boolean</a:t>
            </a:r>
            <a:r>
              <a:rPr lang="ja-JP" altLang="en-US" dirty="0" smtClean="0">
                <a:latin typeface="Consolas" pitchFamily="49" charset="0"/>
              </a:rPr>
              <a:t>オブジェクトを文字列にキャスト</a:t>
            </a:r>
            <a:endParaRPr lang="en-US" altLang="ja-JP" dirty="0">
              <a:latin typeface="Consolas" pitchFamily="49" charset="0"/>
            </a:endParaRPr>
          </a:p>
          <a:p>
            <a:pPr lvl="1">
              <a:lnSpc>
                <a:spcPct val="90000"/>
              </a:lnSpc>
            </a:pPr>
            <a:r>
              <a:rPr lang="en-US" altLang="ja-JP" dirty="0">
                <a:latin typeface="Consolas" pitchFamily="49" charset="0"/>
              </a:rPr>
              <a:t>![] === false</a:t>
            </a:r>
          </a:p>
          <a:p>
            <a:pPr>
              <a:lnSpc>
                <a:spcPct val="90000"/>
              </a:lnSpc>
            </a:pPr>
            <a:r>
              <a:rPr lang="en-US" altLang="ja-JP" dirty="0" smtClean="0">
                <a:latin typeface="Consolas" pitchFamily="49" charset="0"/>
              </a:rPr>
              <a:t>(false).</a:t>
            </a:r>
            <a:r>
              <a:rPr lang="en-US" altLang="ja-JP" dirty="0" err="1" smtClean="0">
                <a:latin typeface="Consolas" pitchFamily="49" charset="0"/>
              </a:rPr>
              <a:t>toString</a:t>
            </a:r>
            <a:r>
              <a:rPr lang="en-US" altLang="ja-JP" dirty="0" smtClean="0">
                <a:latin typeface="Consolas" pitchFamily="49" charset="0"/>
              </a:rPr>
              <a:t>()</a:t>
            </a:r>
            <a:endParaRPr lang="en-US" altLang="ja-JP" dirty="0">
              <a:latin typeface="Consolas" pitchFamily="49" charset="0"/>
            </a:endParaRPr>
          </a:p>
          <a:p>
            <a:pPr lvl="1">
              <a:lnSpc>
                <a:spcPct val="90000"/>
              </a:lnSpc>
            </a:pPr>
            <a:r>
              <a:rPr lang="en-US" altLang="ja-JP" dirty="0">
                <a:latin typeface="Consolas" pitchFamily="49" charset="0"/>
              </a:rPr>
              <a:t>(![] + ’’) === ’false’</a:t>
            </a:r>
          </a:p>
          <a:p>
            <a:pPr>
              <a:lnSpc>
                <a:spcPct val="90000"/>
              </a:lnSpc>
            </a:pPr>
            <a:r>
              <a:rPr lang="en-US" altLang="ja-JP" dirty="0" err="1">
                <a:latin typeface="Consolas" pitchFamily="49" charset="0"/>
              </a:rPr>
              <a:t>substr</a:t>
            </a:r>
            <a:r>
              <a:rPr lang="en-US" altLang="ja-JP" dirty="0">
                <a:latin typeface="Consolas" pitchFamily="49" charset="0"/>
              </a:rPr>
              <a:t> (</a:t>
            </a:r>
            <a:r>
              <a:rPr lang="en-US" altLang="ja-JP" dirty="0" err="1" smtClean="0">
                <a:latin typeface="Consolas" pitchFamily="49" charset="0"/>
              </a:rPr>
              <a:t>ECMAScript</a:t>
            </a:r>
            <a:r>
              <a:rPr lang="en-US" altLang="ja-JP" dirty="0" smtClean="0">
                <a:latin typeface="Consolas" pitchFamily="49" charset="0"/>
              </a:rPr>
              <a:t> 5</a:t>
            </a:r>
            <a:r>
              <a:rPr lang="en-US" altLang="ja-JP" baseline="30000" dirty="0" smtClean="0">
                <a:latin typeface="Consolas" pitchFamily="49" charset="0"/>
              </a:rPr>
              <a:t>th</a:t>
            </a:r>
            <a:r>
              <a:rPr lang="en-US" altLang="ja-JP" dirty="0" smtClean="0">
                <a:latin typeface="Consolas" pitchFamily="49" charset="0"/>
              </a:rPr>
              <a:t> Edition)</a:t>
            </a:r>
            <a:endParaRPr lang="en-US" altLang="ja-JP" dirty="0">
              <a:latin typeface="Consolas" pitchFamily="49" charset="0"/>
            </a:endParaRPr>
          </a:p>
          <a:p>
            <a:pPr lvl="1">
              <a:lnSpc>
                <a:spcPct val="90000"/>
              </a:lnSpc>
            </a:pPr>
            <a:r>
              <a:rPr lang="en-US" altLang="ja-JP" dirty="0">
                <a:latin typeface="Consolas" pitchFamily="49" charset="0"/>
              </a:rPr>
              <a:t>$ = (![] + ’’)[0]; // ’f’</a:t>
            </a:r>
          </a:p>
          <a:p>
            <a:pPr lvl="1">
              <a:lnSpc>
                <a:spcPct val="90000"/>
              </a:lnSpc>
            </a:pPr>
            <a:r>
              <a:rPr lang="en-US" altLang="ja-JP" dirty="0">
                <a:latin typeface="Consolas" pitchFamily="49" charset="0"/>
              </a:rPr>
              <a:t>$ = (![] + ’’)[1]; // ’a’</a:t>
            </a:r>
          </a:p>
          <a:p>
            <a:pPr lvl="1">
              <a:lnSpc>
                <a:spcPct val="90000"/>
              </a:lnSpc>
            </a:pPr>
            <a:r>
              <a:rPr lang="en-US" altLang="ja-JP" dirty="0">
                <a:latin typeface="Consolas" pitchFamily="49" charset="0"/>
              </a:rPr>
              <a:t>$ = (![] + ’’)[2]; // ’l’</a:t>
            </a:r>
          </a:p>
          <a:p>
            <a:pPr lvl="1">
              <a:lnSpc>
                <a:spcPct val="90000"/>
              </a:lnSpc>
            </a:pPr>
            <a:r>
              <a:rPr lang="en-US" altLang="ja-JP" dirty="0">
                <a:latin typeface="Consolas" pitchFamily="49" charset="0"/>
              </a:rPr>
              <a:t>$ = (![] + ’’)[3]; // ’s’</a:t>
            </a:r>
          </a:p>
          <a:p>
            <a:pPr lvl="1">
              <a:lnSpc>
                <a:spcPct val="90000"/>
              </a:lnSpc>
            </a:pPr>
            <a:r>
              <a:rPr lang="en-US" altLang="ja-JP" dirty="0">
                <a:latin typeface="Consolas" pitchFamily="49" charset="0"/>
              </a:rPr>
              <a:t>$ = (![] + ’’)[4]; // ’e’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smtClean="0"/>
              <a:t>今週</a:t>
            </a:r>
            <a:r>
              <a:rPr lang="en-US" altLang="ja-JP" dirty="0" smtClean="0"/>
              <a:t/>
            </a:r>
            <a:br>
              <a:rPr lang="en-US" altLang="ja-JP" dirty="0" smtClean="0"/>
            </a:br>
            <a:r>
              <a:rPr lang="ja-JP" altLang="en-US" dirty="0" smtClean="0"/>
              <a:t>の</a:t>
            </a:r>
            <a:r>
              <a:rPr lang="en-US" altLang="ja-JP" dirty="0" smtClean="0"/>
              <a:t/>
            </a:r>
            <a:br>
              <a:rPr lang="en-US" altLang="ja-JP" dirty="0" smtClean="0"/>
            </a:br>
            <a:r>
              <a:rPr lang="ja-JP" altLang="en-US" dirty="0" smtClean="0"/>
              <a:t>ニュース</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7890" name="Rectangle 2"/>
          <p:cNvSpPr>
            <a:spLocks noGrp="1" noChangeArrowheads="1"/>
          </p:cNvSpPr>
          <p:nvPr>
            <p:ph type="title"/>
          </p:nvPr>
        </p:nvSpPr>
        <p:spPr/>
        <p:txBody>
          <a:bodyPr/>
          <a:lstStyle/>
          <a:p>
            <a:r>
              <a:rPr lang="ja-JP" altLang="en-US" dirty="0" smtClean="0"/>
              <a:t>どうやって文字列</a:t>
            </a:r>
            <a:r>
              <a:rPr lang="en-US" altLang="ja-JP" dirty="0" smtClean="0"/>
              <a:t> </a:t>
            </a:r>
            <a:r>
              <a:rPr lang="en-US" altLang="ja-JP" dirty="0">
                <a:latin typeface="メイリオ"/>
              </a:rPr>
              <a:t>‘</a:t>
            </a:r>
            <a:r>
              <a:rPr lang="en-US" altLang="ja-JP" dirty="0"/>
              <a:t>a</a:t>
            </a:r>
            <a:r>
              <a:rPr lang="en-US" altLang="ja-JP" dirty="0" smtClean="0">
                <a:latin typeface="メイリオ"/>
              </a:rPr>
              <a:t>’</a:t>
            </a:r>
            <a:r>
              <a:rPr lang="en-US" altLang="ja-JP" dirty="0" smtClean="0"/>
              <a:t>,</a:t>
            </a:r>
            <a:r>
              <a:rPr lang="ja-JP" altLang="en-US" dirty="0" smtClean="0"/>
              <a:t> </a:t>
            </a:r>
            <a:r>
              <a:rPr lang="en-US" altLang="ja-JP" dirty="0" smtClean="0">
                <a:latin typeface="メイリオ"/>
              </a:rPr>
              <a:t>’</a:t>
            </a:r>
            <a:r>
              <a:rPr lang="en-US" altLang="ja-JP" dirty="0" smtClean="0"/>
              <a:t>b</a:t>
            </a:r>
            <a:r>
              <a:rPr lang="en-US" altLang="ja-JP" dirty="0" smtClean="0">
                <a:latin typeface="メイリオ"/>
              </a:rPr>
              <a:t>’</a:t>
            </a:r>
            <a:r>
              <a:rPr lang="en-US" altLang="ja-JP" dirty="0" smtClean="0"/>
              <a:t>, </a:t>
            </a:r>
            <a:r>
              <a:rPr lang="en-US" altLang="ja-JP" dirty="0" smtClean="0">
                <a:latin typeface="メイリオ"/>
              </a:rPr>
              <a:t>’</a:t>
            </a:r>
            <a:r>
              <a:rPr lang="en-US" altLang="ja-JP" dirty="0" smtClean="0"/>
              <a:t>c</a:t>
            </a:r>
            <a:r>
              <a:rPr lang="en-US" altLang="ja-JP" dirty="0" smtClean="0">
                <a:latin typeface="メイリオ"/>
              </a:rPr>
              <a:t>’, ‘d’ … </a:t>
            </a:r>
            <a:r>
              <a:rPr lang="ja-JP" altLang="en-US" dirty="0" smtClean="0">
                <a:latin typeface="メイリオ"/>
              </a:rPr>
              <a:t>を作る？</a:t>
            </a:r>
            <a:endParaRPr lang="en-US" altLang="ja-JP" dirty="0"/>
          </a:p>
        </p:txBody>
      </p:sp>
      <p:sp>
        <p:nvSpPr>
          <p:cNvPr id="1957891" name="Rectangle 3"/>
          <p:cNvSpPr>
            <a:spLocks noGrp="1" noChangeArrowheads="1"/>
          </p:cNvSpPr>
          <p:nvPr>
            <p:ph type="body" idx="1"/>
          </p:nvPr>
        </p:nvSpPr>
        <p:spPr/>
        <p:txBody>
          <a:bodyPr/>
          <a:lstStyle/>
          <a:p>
            <a:pPr>
              <a:lnSpc>
                <a:spcPct val="90000"/>
              </a:lnSpc>
            </a:pPr>
            <a:r>
              <a:rPr lang="ja-JP" altLang="en-US" sz="2800" dirty="0" smtClean="0">
                <a:latin typeface="Consolas" pitchFamily="49" charset="0"/>
              </a:rPr>
              <a:t>文字列 </a:t>
            </a:r>
            <a:r>
              <a:rPr lang="en-US" altLang="ja-JP" sz="2800" dirty="0" smtClean="0">
                <a:latin typeface="Consolas" pitchFamily="49" charset="0"/>
              </a:rPr>
              <a:t>’a’ </a:t>
            </a:r>
            <a:r>
              <a:rPr lang="ja-JP" altLang="en-US" sz="2800" dirty="0" smtClean="0">
                <a:latin typeface="Consolas" pitchFamily="49" charset="0"/>
              </a:rPr>
              <a:t>を作る</a:t>
            </a:r>
            <a:endParaRPr lang="en-US" altLang="ja-JP" sz="2800" dirty="0">
              <a:latin typeface="Consolas" pitchFamily="49" charset="0"/>
            </a:endParaRPr>
          </a:p>
          <a:p>
            <a:pPr lvl="1">
              <a:lnSpc>
                <a:spcPct val="90000"/>
              </a:lnSpc>
            </a:pPr>
            <a:r>
              <a:rPr lang="en-US" altLang="ja-JP" sz="2400" dirty="0">
                <a:latin typeface="Consolas" pitchFamily="49" charset="0"/>
              </a:rPr>
              <a:t>$ = (![] + ’’);    // ’f</a:t>
            </a:r>
            <a:r>
              <a:rPr lang="en-US" altLang="ja-JP" sz="2400" dirty="0">
                <a:solidFill>
                  <a:srgbClr val="FF0066"/>
                </a:solidFill>
                <a:latin typeface="Consolas" pitchFamily="49" charset="0"/>
              </a:rPr>
              <a:t>a</a:t>
            </a:r>
            <a:r>
              <a:rPr lang="en-US" altLang="ja-JP" sz="2400" dirty="0">
                <a:latin typeface="Consolas" pitchFamily="49" charset="0"/>
              </a:rPr>
              <a:t>lse’</a:t>
            </a:r>
          </a:p>
          <a:p>
            <a:pPr lvl="1">
              <a:lnSpc>
                <a:spcPct val="90000"/>
              </a:lnSpc>
            </a:pPr>
            <a:r>
              <a:rPr lang="en-US" altLang="ja-JP" sz="2400" dirty="0">
                <a:latin typeface="Consolas" pitchFamily="49" charset="0"/>
              </a:rPr>
              <a:t>$ = (![] + ’’)[1]; //  ’</a:t>
            </a:r>
            <a:r>
              <a:rPr lang="en-US" altLang="ja-JP" sz="2400" dirty="0">
                <a:solidFill>
                  <a:srgbClr val="FF0066"/>
                </a:solidFill>
                <a:latin typeface="Consolas" pitchFamily="49" charset="0"/>
              </a:rPr>
              <a:t>a</a:t>
            </a:r>
            <a:r>
              <a:rPr lang="en-US" altLang="ja-JP" sz="2400" dirty="0">
                <a:latin typeface="Consolas" pitchFamily="49" charset="0"/>
              </a:rPr>
              <a:t>’</a:t>
            </a:r>
          </a:p>
          <a:p>
            <a:pPr>
              <a:lnSpc>
                <a:spcPct val="90000"/>
              </a:lnSpc>
            </a:pPr>
            <a:r>
              <a:rPr lang="ja-JP" altLang="en-US" sz="2800" dirty="0" smtClean="0">
                <a:latin typeface="Consolas" pitchFamily="49" charset="0"/>
              </a:rPr>
              <a:t>文字列 </a:t>
            </a:r>
            <a:r>
              <a:rPr lang="en-US" altLang="ja-JP" sz="2800" dirty="0" smtClean="0">
                <a:latin typeface="Consolas" pitchFamily="49" charset="0"/>
              </a:rPr>
              <a:t>’b’ </a:t>
            </a:r>
            <a:r>
              <a:rPr lang="ja-JP" altLang="en-US" sz="2800" dirty="0" smtClean="0">
                <a:latin typeface="Consolas" pitchFamily="49" charset="0"/>
              </a:rPr>
              <a:t>を作る</a:t>
            </a:r>
            <a:endParaRPr lang="en-US" altLang="ja-JP" sz="2800" dirty="0">
              <a:latin typeface="Consolas" pitchFamily="49" charset="0"/>
            </a:endParaRPr>
          </a:p>
          <a:p>
            <a:pPr lvl="1">
              <a:lnSpc>
                <a:spcPct val="90000"/>
              </a:lnSpc>
            </a:pPr>
            <a:r>
              <a:rPr lang="en-US" altLang="ja-JP" sz="2400" dirty="0">
                <a:latin typeface="Consolas" pitchFamily="49" charset="0"/>
              </a:rPr>
              <a:t>$ = ( {} + ’’);    // ’[o</a:t>
            </a:r>
            <a:r>
              <a:rPr lang="en-US" altLang="ja-JP" sz="2400" dirty="0">
                <a:solidFill>
                  <a:srgbClr val="FF0066"/>
                </a:solidFill>
                <a:latin typeface="Consolas" pitchFamily="49" charset="0"/>
              </a:rPr>
              <a:t>b</a:t>
            </a:r>
            <a:r>
              <a:rPr lang="en-US" altLang="ja-JP" sz="2400" dirty="0">
                <a:latin typeface="Consolas" pitchFamily="49" charset="0"/>
              </a:rPr>
              <a:t>ject </a:t>
            </a:r>
            <a:r>
              <a:rPr lang="en-US" altLang="ja-JP" sz="2400" dirty="0" err="1">
                <a:latin typeface="Consolas" pitchFamily="49" charset="0"/>
              </a:rPr>
              <a:t>Object</a:t>
            </a:r>
            <a:r>
              <a:rPr lang="en-US" altLang="ja-JP" sz="2400" dirty="0">
                <a:latin typeface="Consolas" pitchFamily="49" charset="0"/>
              </a:rPr>
              <a:t>]’</a:t>
            </a:r>
          </a:p>
          <a:p>
            <a:pPr lvl="1">
              <a:lnSpc>
                <a:spcPct val="90000"/>
              </a:lnSpc>
            </a:pPr>
            <a:r>
              <a:rPr lang="en-US" altLang="ja-JP" sz="2400" dirty="0">
                <a:latin typeface="Consolas" pitchFamily="49" charset="0"/>
              </a:rPr>
              <a:t>$ = ( {} + ’’)[2]; //   ’</a:t>
            </a:r>
            <a:r>
              <a:rPr lang="en-US" altLang="ja-JP" sz="2400" dirty="0">
                <a:solidFill>
                  <a:srgbClr val="FF0066"/>
                </a:solidFill>
                <a:latin typeface="Consolas" pitchFamily="49" charset="0"/>
              </a:rPr>
              <a:t>b</a:t>
            </a:r>
            <a:r>
              <a:rPr lang="en-US" altLang="ja-JP" sz="2400" dirty="0">
                <a:latin typeface="Consolas" pitchFamily="49" charset="0"/>
              </a:rPr>
              <a:t>’</a:t>
            </a:r>
          </a:p>
          <a:p>
            <a:pPr>
              <a:lnSpc>
                <a:spcPct val="90000"/>
              </a:lnSpc>
            </a:pPr>
            <a:r>
              <a:rPr lang="ja-JP" altLang="en-US" sz="2800" dirty="0" smtClean="0">
                <a:latin typeface="Consolas" pitchFamily="49" charset="0"/>
              </a:rPr>
              <a:t>文字列 </a:t>
            </a:r>
            <a:r>
              <a:rPr lang="en-US" altLang="ja-JP" sz="2800" dirty="0" smtClean="0">
                <a:latin typeface="Consolas" pitchFamily="49" charset="0"/>
              </a:rPr>
              <a:t>’c’ </a:t>
            </a:r>
            <a:r>
              <a:rPr lang="ja-JP" altLang="en-US" sz="2800" dirty="0" smtClean="0">
                <a:latin typeface="Consolas" pitchFamily="49" charset="0"/>
              </a:rPr>
              <a:t>を作る</a:t>
            </a:r>
            <a:endParaRPr lang="en-US" altLang="ja-JP" sz="2800" dirty="0">
              <a:latin typeface="Consolas" pitchFamily="49" charset="0"/>
            </a:endParaRPr>
          </a:p>
          <a:p>
            <a:pPr lvl="1">
              <a:lnSpc>
                <a:spcPct val="90000"/>
              </a:lnSpc>
            </a:pPr>
            <a:r>
              <a:rPr lang="en-US" altLang="ja-JP" sz="2400" dirty="0">
                <a:latin typeface="Consolas" pitchFamily="49" charset="0"/>
              </a:rPr>
              <a:t>$ = ( {} + ’’);    // ’[obje</a:t>
            </a:r>
            <a:r>
              <a:rPr lang="en-US" altLang="ja-JP" sz="2400" dirty="0">
                <a:solidFill>
                  <a:srgbClr val="FF0066"/>
                </a:solidFill>
                <a:latin typeface="Consolas" pitchFamily="49" charset="0"/>
              </a:rPr>
              <a:t>c</a:t>
            </a:r>
            <a:r>
              <a:rPr lang="en-US" altLang="ja-JP" sz="2400" dirty="0">
                <a:latin typeface="Consolas" pitchFamily="49" charset="0"/>
              </a:rPr>
              <a:t>t </a:t>
            </a:r>
            <a:r>
              <a:rPr lang="en-US" altLang="ja-JP" sz="2400" dirty="0" err="1">
                <a:latin typeface="Consolas" pitchFamily="49" charset="0"/>
              </a:rPr>
              <a:t>Object</a:t>
            </a:r>
            <a:r>
              <a:rPr lang="en-US" altLang="ja-JP" sz="2400" dirty="0">
                <a:latin typeface="Consolas" pitchFamily="49" charset="0"/>
              </a:rPr>
              <a:t>]’</a:t>
            </a:r>
          </a:p>
          <a:p>
            <a:pPr lvl="1">
              <a:lnSpc>
                <a:spcPct val="90000"/>
              </a:lnSpc>
            </a:pPr>
            <a:r>
              <a:rPr lang="en-US" altLang="ja-JP" sz="2400" dirty="0">
                <a:latin typeface="Consolas" pitchFamily="49" charset="0"/>
              </a:rPr>
              <a:t>$ = ( {} + ’’)[5]; //      ’</a:t>
            </a:r>
            <a:r>
              <a:rPr lang="en-US" altLang="ja-JP" sz="2400" dirty="0">
                <a:solidFill>
                  <a:srgbClr val="FF0066"/>
                </a:solidFill>
                <a:latin typeface="Consolas" pitchFamily="49" charset="0"/>
              </a:rPr>
              <a:t>c</a:t>
            </a:r>
            <a:r>
              <a:rPr lang="en-US" altLang="ja-JP" sz="2400" dirty="0">
                <a:latin typeface="Consolas" pitchFamily="49" charset="0"/>
              </a:rPr>
              <a:t>’</a:t>
            </a:r>
          </a:p>
          <a:p>
            <a:pPr>
              <a:lnSpc>
                <a:spcPct val="90000"/>
              </a:lnSpc>
            </a:pPr>
            <a:r>
              <a:rPr lang="ja-JP" altLang="en-US" sz="2800" dirty="0" smtClean="0">
                <a:latin typeface="Consolas" pitchFamily="49" charset="0"/>
              </a:rPr>
              <a:t>文字列 </a:t>
            </a:r>
            <a:r>
              <a:rPr lang="en-US" altLang="ja-JP" sz="2800" dirty="0" smtClean="0">
                <a:latin typeface="Consolas" pitchFamily="49" charset="0"/>
              </a:rPr>
              <a:t>’d’ </a:t>
            </a:r>
            <a:r>
              <a:rPr lang="ja-JP" altLang="en-US" sz="2800" dirty="0" smtClean="0">
                <a:latin typeface="Consolas" pitchFamily="49" charset="0"/>
              </a:rPr>
              <a:t>を作る</a:t>
            </a:r>
            <a:endParaRPr lang="en-US" altLang="ja-JP" sz="2800" dirty="0">
              <a:latin typeface="Consolas" pitchFamily="49" charset="0"/>
            </a:endParaRPr>
          </a:p>
          <a:p>
            <a:pPr lvl="1">
              <a:lnSpc>
                <a:spcPct val="90000"/>
              </a:lnSpc>
            </a:pPr>
            <a:r>
              <a:rPr lang="en-US" altLang="ja-JP" sz="2400" dirty="0">
                <a:latin typeface="Consolas" pitchFamily="49" charset="0"/>
              </a:rPr>
              <a:t>$ = ( {}.$ + ’’);    // ’un</a:t>
            </a:r>
            <a:r>
              <a:rPr lang="en-US" altLang="ja-JP" sz="2400" dirty="0">
                <a:solidFill>
                  <a:srgbClr val="FF0066"/>
                </a:solidFill>
                <a:latin typeface="Consolas" pitchFamily="49" charset="0"/>
              </a:rPr>
              <a:t>d</a:t>
            </a:r>
            <a:r>
              <a:rPr lang="en-US" altLang="ja-JP" sz="2400" dirty="0">
                <a:latin typeface="Consolas" pitchFamily="49" charset="0"/>
              </a:rPr>
              <a:t>efined’</a:t>
            </a:r>
          </a:p>
          <a:p>
            <a:pPr lvl="1">
              <a:lnSpc>
                <a:spcPct val="90000"/>
              </a:lnSpc>
            </a:pPr>
            <a:r>
              <a:rPr lang="en-US" altLang="ja-JP" sz="2400" dirty="0">
                <a:latin typeface="Consolas" pitchFamily="49" charset="0"/>
              </a:rPr>
              <a:t>$ = ( {}.$ + ’’)[2]; //   ’</a:t>
            </a:r>
            <a:r>
              <a:rPr lang="en-US" altLang="ja-JP" sz="2400" dirty="0">
                <a:solidFill>
                  <a:srgbClr val="FF0066"/>
                </a:solidFill>
                <a:latin typeface="Consolas" pitchFamily="49" charset="0"/>
              </a:rPr>
              <a:t>d</a:t>
            </a:r>
            <a:r>
              <a:rPr lang="en-US" altLang="ja-JP" sz="2400" dirty="0">
                <a:latin typeface="Consolas" pitchFamily="49" charset="0"/>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0"/>
            <a:ext cx="8324880" cy="857232"/>
          </a:xfrm>
        </p:spPr>
        <p:txBody>
          <a:bodyPr>
            <a:normAutofit/>
          </a:bodyPr>
          <a:lstStyle/>
          <a:p>
            <a:r>
              <a:rPr kumimoji="1" lang="ja-JP" altLang="en-US" dirty="0" smtClean="0"/>
              <a:t>生成した文字列をどうやって </a:t>
            </a:r>
            <a:r>
              <a:rPr kumimoji="1" lang="en-US" altLang="ja-JP" dirty="0" err="1" smtClean="0"/>
              <a:t>eval</a:t>
            </a:r>
            <a:r>
              <a:rPr kumimoji="1" lang="en-US" altLang="ja-JP" dirty="0" smtClean="0"/>
              <a:t> </a:t>
            </a:r>
            <a:r>
              <a:rPr kumimoji="1" lang="ja-JP" altLang="en-US" dirty="0" smtClean="0"/>
              <a:t>する？</a:t>
            </a:r>
            <a:endParaRPr kumimoji="1" lang="ja-JP" altLang="en-US" dirty="0"/>
          </a:p>
        </p:txBody>
      </p:sp>
      <p:sp>
        <p:nvSpPr>
          <p:cNvPr id="3" name="コンテンツ プレースホルダ 2"/>
          <p:cNvSpPr>
            <a:spLocks noGrp="1"/>
          </p:cNvSpPr>
          <p:nvPr>
            <p:ph idx="1"/>
          </p:nvPr>
        </p:nvSpPr>
        <p:spPr>
          <a:xfrm>
            <a:off x="557242" y="1214422"/>
            <a:ext cx="8229600" cy="714380"/>
          </a:xfrm>
        </p:spPr>
        <p:txBody>
          <a:bodyPr/>
          <a:lstStyle/>
          <a:p>
            <a:r>
              <a:rPr kumimoji="1" lang="en-US" altLang="ja-JP" dirty="0" smtClean="0"/>
              <a:t>Run text as JavaScript code</a:t>
            </a:r>
            <a:endParaRPr kumimoji="1" lang="ja-JP" altLang="en-US" dirty="0"/>
          </a:p>
        </p:txBody>
      </p:sp>
      <p:sp>
        <p:nvSpPr>
          <p:cNvPr id="4" name="テキスト ボックス 3"/>
          <p:cNvSpPr txBox="1"/>
          <p:nvPr/>
        </p:nvSpPr>
        <p:spPr>
          <a:xfrm>
            <a:off x="857224" y="1866625"/>
            <a:ext cx="7500990" cy="1200329"/>
          </a:xfrm>
          <a:prstGeom prst="rect">
            <a:avLst/>
          </a:prstGeom>
          <a:solidFill>
            <a:schemeClr val="accent4">
              <a:lumMod val="20000"/>
              <a:lumOff val="80000"/>
            </a:schemeClr>
          </a:solidFill>
        </p:spPr>
        <p:txBody>
          <a:bodyPr wrap="square" rtlCol="0">
            <a:spAutoFit/>
          </a:bodyPr>
          <a:lstStyle/>
          <a:p>
            <a:pPr algn="l">
              <a:buNone/>
            </a:pPr>
            <a:r>
              <a:rPr lang="en-US" altLang="ja-JP" sz="2400" dirty="0" smtClean="0">
                <a:solidFill>
                  <a:schemeClr val="accent6">
                    <a:lumMod val="50000"/>
                  </a:schemeClr>
                </a:solidFill>
                <a:ea typeface="ＭＳ ゴシック" pitchFamily="49" charset="-128"/>
              </a:rPr>
              <a:t>(0).constructor == Number</a:t>
            </a:r>
            <a:r>
              <a:rPr lang="ja-JP" altLang="en-US" sz="2400" dirty="0" smtClean="0">
                <a:solidFill>
                  <a:schemeClr val="accent6">
                    <a:lumMod val="50000"/>
                  </a:schemeClr>
                </a:solidFill>
                <a:ea typeface="ＭＳ ゴシック" pitchFamily="49" charset="-128"/>
              </a:rPr>
              <a:t> </a:t>
            </a:r>
            <a:r>
              <a:rPr lang="en-US" altLang="ja-JP" sz="2400" dirty="0" smtClean="0">
                <a:solidFill>
                  <a:schemeClr val="accent6">
                    <a:lumMod val="50000"/>
                  </a:schemeClr>
                </a:solidFill>
                <a:ea typeface="ＭＳ ゴシック" pitchFamily="49" charset="-128"/>
              </a:rPr>
              <a:t>Object</a:t>
            </a:r>
          </a:p>
          <a:p>
            <a:pPr algn="l">
              <a:buNone/>
            </a:pPr>
            <a:r>
              <a:rPr lang="en-US" altLang="ja-JP" sz="2400" dirty="0" err="1" smtClean="0">
                <a:solidFill>
                  <a:schemeClr val="accent6">
                    <a:lumMod val="50000"/>
                  </a:schemeClr>
                </a:solidFill>
                <a:ea typeface="ＭＳ ゴシック" pitchFamily="49" charset="-128"/>
              </a:rPr>
              <a:t>Number.constructor</a:t>
            </a:r>
            <a:r>
              <a:rPr lang="en-US" altLang="ja-JP" sz="2400" dirty="0" smtClean="0">
                <a:solidFill>
                  <a:schemeClr val="accent6">
                    <a:lumMod val="50000"/>
                  </a:schemeClr>
                </a:solidFill>
                <a:ea typeface="ＭＳ ゴシック" pitchFamily="49" charset="-128"/>
              </a:rPr>
              <a:t> == Function Object</a:t>
            </a:r>
          </a:p>
          <a:p>
            <a:pPr algn="l">
              <a:buNone/>
            </a:pPr>
            <a:r>
              <a:rPr lang="en-US" altLang="ja-JP" sz="2400" dirty="0" smtClean="0">
                <a:solidFill>
                  <a:schemeClr val="accent6">
                    <a:lumMod val="50000"/>
                  </a:schemeClr>
                </a:solidFill>
                <a:ea typeface="ＭＳ ゴシック" pitchFamily="49" charset="-128"/>
              </a:rPr>
              <a:t>Function( </a:t>
            </a:r>
            <a:r>
              <a:rPr lang="en-US" altLang="ja-JP" sz="2400" dirty="0" smtClean="0">
                <a:solidFill>
                  <a:srgbClr val="FF0000"/>
                </a:solidFill>
                <a:ea typeface="ＭＳ ゴシック" pitchFamily="49" charset="-128"/>
              </a:rPr>
              <a:t>“alert(1)”</a:t>
            </a:r>
            <a:r>
              <a:rPr lang="en-US" altLang="ja-JP" sz="2400" dirty="0" smtClean="0">
                <a:solidFill>
                  <a:schemeClr val="accent6">
                    <a:lumMod val="50000"/>
                  </a:schemeClr>
                </a:solidFill>
                <a:ea typeface="ＭＳ ゴシック" pitchFamily="49" charset="-128"/>
              </a:rPr>
              <a:t> )(); 	</a:t>
            </a:r>
            <a:r>
              <a:rPr lang="en-US" altLang="ja-JP" sz="2400" dirty="0" smtClean="0">
                <a:solidFill>
                  <a:srgbClr val="006600"/>
                </a:solidFill>
                <a:ea typeface="ＭＳ ゴシック" pitchFamily="49" charset="-128"/>
              </a:rPr>
              <a:t>// </a:t>
            </a:r>
            <a:r>
              <a:rPr lang="en-US" altLang="ja-JP" sz="2400" dirty="0" err="1" smtClean="0">
                <a:solidFill>
                  <a:srgbClr val="006600"/>
                </a:solidFill>
                <a:ea typeface="ＭＳ ゴシック" pitchFamily="49" charset="-128"/>
              </a:rPr>
              <a:t>eval</a:t>
            </a:r>
            <a:r>
              <a:rPr lang="en-US" altLang="ja-JP" sz="2400" dirty="0" smtClean="0">
                <a:solidFill>
                  <a:srgbClr val="006600"/>
                </a:solidFill>
                <a:ea typeface="ＭＳ ゴシック" pitchFamily="49" charset="-128"/>
              </a:rPr>
              <a:t> </a:t>
            </a:r>
            <a:r>
              <a:rPr lang="ja-JP" altLang="en-US" sz="2400" dirty="0" smtClean="0">
                <a:solidFill>
                  <a:srgbClr val="006600"/>
                </a:solidFill>
                <a:ea typeface="ＭＳ ゴシック" pitchFamily="49" charset="-128"/>
              </a:rPr>
              <a:t>に相当</a:t>
            </a:r>
            <a:endParaRPr kumimoji="1" lang="ja-JP" altLang="en-US" sz="2400" dirty="0">
              <a:solidFill>
                <a:srgbClr val="006600"/>
              </a:solidFill>
              <a:ea typeface="ＭＳ ゴシック" pitchFamily="49" charset="-128"/>
            </a:endParaRPr>
          </a:p>
        </p:txBody>
      </p:sp>
      <p:sp>
        <p:nvSpPr>
          <p:cNvPr id="5" name="テキスト ボックス 4"/>
          <p:cNvSpPr txBox="1"/>
          <p:nvPr/>
        </p:nvSpPr>
        <p:spPr>
          <a:xfrm>
            <a:off x="857224" y="3610277"/>
            <a:ext cx="7500990" cy="461665"/>
          </a:xfrm>
          <a:prstGeom prst="rect">
            <a:avLst/>
          </a:prstGeom>
          <a:solidFill>
            <a:schemeClr val="accent4">
              <a:lumMod val="20000"/>
              <a:lumOff val="80000"/>
            </a:schemeClr>
          </a:solidFill>
        </p:spPr>
        <p:txBody>
          <a:bodyPr wrap="square" rtlCol="0">
            <a:spAutoFit/>
          </a:bodyPr>
          <a:lstStyle/>
          <a:p>
            <a:pPr algn="l">
              <a:buNone/>
            </a:pPr>
            <a:r>
              <a:rPr lang="en-US" altLang="ja-JP" sz="2400" smtClean="0">
                <a:solidFill>
                  <a:schemeClr val="accent6">
                    <a:lumMod val="50000"/>
                  </a:schemeClr>
                </a:solidFill>
                <a:ea typeface="ＭＳ ゴシック" pitchFamily="49" charset="-128"/>
              </a:rPr>
              <a:t>(0)[</a:t>
            </a:r>
            <a:r>
              <a:rPr lang="en-US" altLang="ja-JP" sz="2400" smtClean="0">
                <a:solidFill>
                  <a:srgbClr val="FF0000"/>
                </a:solidFill>
                <a:ea typeface="ＭＳ ゴシック" pitchFamily="49" charset="-128"/>
              </a:rPr>
              <a:t>"constructor"</a:t>
            </a:r>
            <a:r>
              <a:rPr lang="en-US" altLang="ja-JP" sz="2400" smtClean="0">
                <a:solidFill>
                  <a:schemeClr val="accent6">
                    <a:lumMod val="50000"/>
                  </a:schemeClr>
                </a:solidFill>
                <a:ea typeface="ＭＳ ゴシック" pitchFamily="49" charset="-128"/>
              </a:rPr>
              <a:t>][</a:t>
            </a:r>
            <a:r>
              <a:rPr lang="en-US" altLang="ja-JP" sz="2400" smtClean="0">
                <a:solidFill>
                  <a:srgbClr val="FF0000"/>
                </a:solidFill>
                <a:ea typeface="ＭＳ ゴシック" pitchFamily="49" charset="-128"/>
              </a:rPr>
              <a:t>"constructor"</a:t>
            </a:r>
            <a:r>
              <a:rPr lang="en-US" altLang="ja-JP" sz="2400" smtClean="0">
                <a:solidFill>
                  <a:schemeClr val="accent6">
                    <a:lumMod val="50000"/>
                  </a:schemeClr>
                </a:solidFill>
                <a:ea typeface="ＭＳ ゴシック" pitchFamily="49" charset="-128"/>
              </a:rPr>
              <a:t>](</a:t>
            </a:r>
            <a:r>
              <a:rPr lang="en-US" altLang="ja-JP" sz="2400" smtClean="0">
                <a:solidFill>
                  <a:srgbClr val="FF0000"/>
                </a:solidFill>
                <a:ea typeface="ＭＳ ゴシック" pitchFamily="49" charset="-128"/>
              </a:rPr>
              <a:t>"alert(1)"</a:t>
            </a:r>
            <a:r>
              <a:rPr lang="en-US" altLang="ja-JP" sz="2400" smtClean="0">
                <a:solidFill>
                  <a:schemeClr val="accent6">
                    <a:lumMod val="50000"/>
                  </a:schemeClr>
                </a:solidFill>
                <a:ea typeface="ＭＳ ゴシック" pitchFamily="49" charset="-128"/>
              </a:rPr>
              <a:t>)();</a:t>
            </a:r>
            <a:endParaRPr kumimoji="1" lang="ja-JP" altLang="en-US" sz="2400">
              <a:solidFill>
                <a:schemeClr val="accent6">
                  <a:lumMod val="50000"/>
                </a:schemeClr>
              </a:solidFill>
              <a:ea typeface="ＭＳ ゴシック" pitchFamily="49" charset="-128"/>
            </a:endParaRPr>
          </a:p>
        </p:txBody>
      </p:sp>
      <p:sp>
        <p:nvSpPr>
          <p:cNvPr id="6" name="テキスト ボックス 5"/>
          <p:cNvSpPr txBox="1"/>
          <p:nvPr/>
        </p:nvSpPr>
        <p:spPr>
          <a:xfrm>
            <a:off x="857224" y="4514687"/>
            <a:ext cx="7500990" cy="1569660"/>
          </a:xfrm>
          <a:prstGeom prst="rect">
            <a:avLst/>
          </a:prstGeom>
          <a:solidFill>
            <a:schemeClr val="accent4">
              <a:lumMod val="20000"/>
              <a:lumOff val="80000"/>
            </a:schemeClr>
          </a:solidFill>
        </p:spPr>
        <p:txBody>
          <a:bodyPr wrap="square" rtlCol="0">
            <a:spAutoFit/>
          </a:bodyPr>
          <a:lstStyle/>
          <a:p>
            <a:pPr algn="l">
              <a:buNone/>
            </a:pPr>
            <a:r>
              <a:rPr lang="en-US" altLang="ja-JP" sz="2400" dirty="0" smtClean="0">
                <a:solidFill>
                  <a:schemeClr val="accent6">
                    <a:lumMod val="50000"/>
                  </a:schemeClr>
                </a:solidFill>
                <a:ea typeface="ＭＳ ゴシック" pitchFamily="49" charset="-128"/>
              </a:rPr>
              <a:t>$ = "constructor";	</a:t>
            </a:r>
          </a:p>
          <a:p>
            <a:pPr algn="l">
              <a:buNone/>
            </a:pPr>
            <a:r>
              <a:rPr kumimoji="1" lang="en-US" altLang="ja-JP" sz="2400" dirty="0" smtClean="0">
                <a:solidFill>
                  <a:schemeClr val="accent6">
                    <a:lumMod val="50000"/>
                  </a:schemeClr>
                </a:solidFill>
                <a:ea typeface="ＭＳ ゴシック" pitchFamily="49" charset="-128"/>
              </a:rPr>
              <a:t>$$ = "alert(1)";</a:t>
            </a:r>
          </a:p>
          <a:p>
            <a:pPr algn="l">
              <a:buNone/>
            </a:pPr>
            <a:r>
              <a:rPr lang="en-US" altLang="ja-JP" sz="2400" dirty="0" smtClean="0">
                <a:solidFill>
                  <a:schemeClr val="accent6">
                    <a:lumMod val="50000"/>
                  </a:schemeClr>
                </a:solidFill>
                <a:ea typeface="ＭＳ ゴシック" pitchFamily="49" charset="-128"/>
              </a:rPr>
              <a:t>$_ = -[];</a:t>
            </a:r>
            <a:r>
              <a:rPr lang="ja-JP" altLang="en-US" sz="2400" dirty="0" smtClean="0">
                <a:solidFill>
                  <a:schemeClr val="accent6">
                    <a:lumMod val="50000"/>
                  </a:schemeClr>
                </a:solidFill>
                <a:ea typeface="ＭＳ ゴシック" pitchFamily="49" charset="-128"/>
              </a:rPr>
              <a:t>　　 </a:t>
            </a:r>
            <a:r>
              <a:rPr lang="en-US" altLang="ja-JP" sz="2400" dirty="0" smtClean="0">
                <a:solidFill>
                  <a:schemeClr val="accent6">
                    <a:lumMod val="50000"/>
                  </a:schemeClr>
                </a:solidFill>
                <a:ea typeface="ＭＳ ゴシック" pitchFamily="49" charset="-128"/>
              </a:rPr>
              <a:t>	</a:t>
            </a:r>
            <a:r>
              <a:rPr lang="en-US" altLang="ja-JP" sz="2400" dirty="0" smtClean="0">
                <a:solidFill>
                  <a:srgbClr val="006600"/>
                </a:solidFill>
                <a:ea typeface="ＭＳ ゴシック" pitchFamily="49" charset="-128"/>
              </a:rPr>
              <a:t>// $_ == 0</a:t>
            </a:r>
            <a:endParaRPr kumimoji="1" lang="en-US" altLang="ja-JP" sz="2400" dirty="0" smtClean="0">
              <a:solidFill>
                <a:srgbClr val="006600"/>
              </a:solidFill>
              <a:ea typeface="ＭＳ ゴシック" pitchFamily="49" charset="-128"/>
            </a:endParaRPr>
          </a:p>
          <a:p>
            <a:pPr algn="l">
              <a:buNone/>
            </a:pPr>
            <a:r>
              <a:rPr lang="en-US" altLang="ja-JP" sz="2400" dirty="0" smtClean="0">
                <a:solidFill>
                  <a:schemeClr val="accent6">
                    <a:lumMod val="50000"/>
                  </a:schemeClr>
                </a:solidFill>
                <a:ea typeface="ＭＳ ゴシック" pitchFamily="49" charset="-128"/>
              </a:rPr>
              <a:t>($_)[$][$]($$)();	</a:t>
            </a:r>
            <a:r>
              <a:rPr lang="en-US" altLang="ja-JP" sz="2400" dirty="0" smtClean="0">
                <a:solidFill>
                  <a:srgbClr val="006600"/>
                </a:solidFill>
                <a:ea typeface="ＭＳ ゴシック" pitchFamily="49" charset="-128"/>
              </a:rPr>
              <a:t>// </a:t>
            </a:r>
            <a:r>
              <a:rPr lang="ja-JP" altLang="en-US" sz="2400" dirty="0" smtClean="0">
                <a:solidFill>
                  <a:srgbClr val="006600"/>
                </a:solidFill>
                <a:ea typeface="ＭＳ ゴシック" pitchFamily="49" charset="-128"/>
              </a:rPr>
              <a:t>記号だけで </a:t>
            </a:r>
            <a:r>
              <a:rPr lang="en-US" altLang="ja-JP" sz="2400" dirty="0" smtClean="0">
                <a:solidFill>
                  <a:srgbClr val="006600"/>
                </a:solidFill>
                <a:ea typeface="ＭＳ ゴシック" pitchFamily="49" charset="-128"/>
              </a:rPr>
              <a:t>$$ </a:t>
            </a:r>
            <a:r>
              <a:rPr lang="ja-JP" altLang="en-US" sz="2400" dirty="0" smtClean="0">
                <a:solidFill>
                  <a:srgbClr val="006600"/>
                </a:solidFill>
                <a:ea typeface="ＭＳ ゴシック" pitchFamily="49" charset="-128"/>
              </a:rPr>
              <a:t>を実行できる！</a:t>
            </a:r>
            <a:endParaRPr kumimoji="1" lang="ja-JP" altLang="en-US" sz="2400" dirty="0">
              <a:solidFill>
                <a:srgbClr val="006600"/>
              </a:solidFill>
              <a:ea typeface="ＭＳ ゴシック" pitchFamily="49" charset="-128"/>
            </a:endParaRPr>
          </a:p>
        </p:txBody>
      </p:sp>
      <p:sp>
        <p:nvSpPr>
          <p:cNvPr id="7" name="下矢印 6"/>
          <p:cNvSpPr/>
          <p:nvPr/>
        </p:nvSpPr>
        <p:spPr>
          <a:xfrm>
            <a:off x="3500430" y="3286124"/>
            <a:ext cx="571504" cy="28575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3500430" y="4143380"/>
            <a:ext cx="571504" cy="28575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solidFill>
            <a:srgbClr val="070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0" y="1270000"/>
            <a:ext cx="9144000" cy="4524315"/>
          </a:xfrm>
          <a:prstGeom prst="rect">
            <a:avLst/>
          </a:prstGeom>
          <a:noFill/>
        </p:spPr>
        <p:txBody>
          <a:bodyPr vert="horz" wrap="square" rtlCol="0">
            <a:spAutoFit/>
          </a:bodyPr>
          <a:lstStyle/>
          <a:p>
            <a:pPr algn="ctr"/>
            <a:endParaRPr lang="en-US" altLang="ja-JP" sz="9600" dirty="0" smtClean="0">
              <a:solidFill>
                <a:srgbClr val="FCFCFC"/>
              </a:solidFill>
            </a:endParaRPr>
          </a:p>
          <a:p>
            <a:pPr algn="ctr"/>
            <a:r>
              <a:rPr lang="en-US" altLang="ja-JP" sz="9600" dirty="0" smtClean="0">
                <a:solidFill>
                  <a:srgbClr val="FCFCFC"/>
                </a:solidFill>
              </a:rPr>
              <a:t>Python </a:t>
            </a:r>
            <a:r>
              <a:rPr lang="ja-JP" altLang="en-US" sz="9600" dirty="0" smtClean="0">
                <a:solidFill>
                  <a:srgbClr val="FCFCFC"/>
                </a:solidFill>
              </a:rPr>
              <a:t>は？</a:t>
            </a:r>
            <a:endParaRPr lang="en-US" altLang="ja-JP" sz="9600" dirty="0" smtClean="0">
              <a:solidFill>
                <a:srgbClr val="FCFCFC"/>
              </a:solidFill>
            </a:endParaRPr>
          </a:p>
          <a:p>
            <a:pPr algn="ctr"/>
            <a:endParaRPr lang="en-US" altLang="ja-JP" sz="9600" dirty="0" smtClean="0">
              <a:solidFill>
                <a:srgbClr val="FCFCFC"/>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lltiger\neta\llring2006.png"/>
          <p:cNvPicPr>
            <a:picLocks noChangeAspect="1" noChangeArrowheads="1"/>
          </p:cNvPicPr>
          <p:nvPr/>
        </p:nvPicPr>
        <p:blipFill>
          <a:blip r:embed="rId2" cstate="print"/>
          <a:srcRect/>
          <a:stretch>
            <a:fillRect/>
          </a:stretch>
        </p:blipFill>
        <p:spPr bwMode="auto">
          <a:xfrm>
            <a:off x="2514600" y="1257300"/>
            <a:ext cx="3731627" cy="5372100"/>
          </a:xfrm>
          <a:prstGeom prst="rect">
            <a:avLst/>
          </a:prstGeom>
          <a:noFill/>
        </p:spPr>
      </p:pic>
      <p:sp>
        <p:nvSpPr>
          <p:cNvPr id="5" name="タイトル 4"/>
          <p:cNvSpPr>
            <a:spLocks noGrp="1"/>
          </p:cNvSpPr>
          <p:nvPr>
            <p:ph type="title"/>
          </p:nvPr>
        </p:nvSpPr>
        <p:spPr/>
        <p:txBody>
          <a:bodyPr/>
          <a:lstStyle/>
          <a:p>
            <a:r>
              <a:rPr kumimoji="1" lang="en-US" altLang="ja-JP" dirty="0" smtClean="0"/>
              <a:t>LL Ring</a:t>
            </a:r>
            <a:r>
              <a:rPr kumimoji="1" lang="ja-JP" altLang="en-US" dirty="0" smtClean="0"/>
              <a:t>じゃんけん</a:t>
            </a:r>
            <a:r>
              <a:rPr kumimoji="1" lang="en-US" altLang="ja-JP" dirty="0" smtClean="0"/>
              <a:t>2.0 </a:t>
            </a:r>
            <a:r>
              <a:rPr kumimoji="1" lang="ja-JP" altLang="en-US" dirty="0" smtClean="0"/>
              <a:t>伝説の</a:t>
            </a:r>
            <a:r>
              <a:rPr kumimoji="1" lang="en-US" altLang="ja-JP" dirty="0" smtClean="0"/>
              <a:t>Pytho</a:t>
            </a:r>
            <a:r>
              <a:rPr lang="en-US" altLang="ja-JP" dirty="0" smtClean="0"/>
              <a:t>n</a:t>
            </a:r>
            <a:r>
              <a:rPr kumimoji="1" lang="ja-JP" altLang="en-US" dirty="0" smtClean="0"/>
              <a:t>プログラム</a:t>
            </a:r>
            <a:endParaRPr kumimoji="1"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5"/>
          <p:cNvSpPr>
            <a:spLocks noChangeArrowheads="1"/>
          </p:cNvSpPr>
          <p:nvPr/>
        </p:nvSpPr>
        <p:spPr bwMode="auto">
          <a:xfrm>
            <a:off x="0" y="0"/>
            <a:ext cx="9144000" cy="6858000"/>
          </a:xfrm>
          <a:prstGeom prst="rect">
            <a:avLst/>
          </a:prstGeom>
          <a:solidFill>
            <a:srgbClr val="00B050"/>
          </a:solidFill>
          <a:ln w="9525" algn="ctr">
            <a:noFill/>
            <a:round/>
            <a:headEnd/>
            <a:tailEnd/>
          </a:ln>
        </p:spPr>
        <p:txBody>
          <a:bodyPr/>
          <a:lstStyle/>
          <a:p>
            <a:endParaRPr lang="ja-JP" altLang="en-US"/>
          </a:p>
        </p:txBody>
      </p:sp>
      <p:sp>
        <p:nvSpPr>
          <p:cNvPr id="2" name="タイトル 1"/>
          <p:cNvSpPr>
            <a:spLocks noGrp="1"/>
          </p:cNvSpPr>
          <p:nvPr>
            <p:ph type="title"/>
          </p:nvPr>
        </p:nvSpPr>
        <p:spPr/>
        <p:txBody>
          <a:bodyPr/>
          <a:lstStyle/>
          <a:p>
            <a:r>
              <a:rPr kumimoji="1" lang="en-US" altLang="ja-JP" dirty="0" smtClean="0"/>
              <a:t>Python </a:t>
            </a:r>
            <a:r>
              <a:rPr kumimoji="1" lang="ja-JP" altLang="en-US" dirty="0" smtClean="0"/>
              <a:t>ワンライナー</a:t>
            </a:r>
            <a:r>
              <a:rPr lang="ja-JP" altLang="en-US" dirty="0" smtClean="0"/>
              <a:t>（</a:t>
            </a:r>
            <a:r>
              <a:rPr lang="en-US" altLang="ja-JP" dirty="0" smtClean="0"/>
              <a:t>by </a:t>
            </a:r>
            <a:r>
              <a:rPr lang="ja-JP" altLang="en-US" dirty="0" smtClean="0"/>
              <a:t>西尾泰和）</a:t>
            </a:r>
            <a:endParaRPr kumimoji="1" lang="ja-JP" altLang="en-US" dirty="0"/>
          </a:p>
        </p:txBody>
      </p:sp>
      <p:pic>
        <p:nvPicPr>
          <p:cNvPr id="3" name="Picture 2" descr="F:\lltiger\neta\jankenoneliner.png"/>
          <p:cNvPicPr>
            <a:picLocks noChangeAspect="1" noChangeArrowheads="1"/>
          </p:cNvPicPr>
          <p:nvPr/>
        </p:nvPicPr>
        <p:blipFill>
          <a:blip r:embed="rId2" cstate="print"/>
          <a:srcRect/>
          <a:stretch>
            <a:fillRect/>
          </a:stretch>
        </p:blipFill>
        <p:spPr bwMode="auto">
          <a:xfrm>
            <a:off x="606948" y="1116012"/>
            <a:ext cx="8079852" cy="5437188"/>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正方形/長方形 5"/>
          <p:cNvSpPr>
            <a:spLocks noChangeArrowheads="1"/>
          </p:cNvSpPr>
          <p:nvPr/>
        </p:nvSpPr>
        <p:spPr bwMode="auto">
          <a:xfrm>
            <a:off x="0" y="0"/>
            <a:ext cx="9144000" cy="6858000"/>
          </a:xfrm>
          <a:prstGeom prst="rect">
            <a:avLst/>
          </a:prstGeom>
          <a:solidFill>
            <a:srgbClr val="00B050"/>
          </a:solidFill>
          <a:ln w="9525" algn="ctr">
            <a:noFill/>
            <a:round/>
            <a:headEnd/>
            <a:tailEnd/>
          </a:ln>
        </p:spPr>
        <p:txBody>
          <a:bodyPr/>
          <a:lstStyle/>
          <a:p>
            <a:endParaRPr lang="ja-JP" altLang="en-US"/>
          </a:p>
        </p:txBody>
      </p:sp>
      <p:pic>
        <p:nvPicPr>
          <p:cNvPr id="5123" name="Picture 3" descr="F:\lltiger\neta\nishio.jpg"/>
          <p:cNvPicPr>
            <a:picLocks noChangeAspect="1" noChangeArrowheads="1"/>
          </p:cNvPicPr>
          <p:nvPr/>
        </p:nvPicPr>
        <p:blipFill>
          <a:blip r:embed="rId2" cstate="print"/>
          <a:srcRect/>
          <a:stretch>
            <a:fillRect/>
          </a:stretch>
        </p:blipFill>
        <p:spPr bwMode="auto">
          <a:xfrm>
            <a:off x="152400" y="2743200"/>
            <a:ext cx="2226469" cy="3352800"/>
          </a:xfrm>
          <a:prstGeom prst="rect">
            <a:avLst/>
          </a:prstGeom>
          <a:noFill/>
        </p:spPr>
      </p:pic>
      <p:sp>
        <p:nvSpPr>
          <p:cNvPr id="6" name="四角形吹き出し 5"/>
          <p:cNvSpPr/>
          <p:nvPr/>
        </p:nvSpPr>
        <p:spPr>
          <a:xfrm>
            <a:off x="2514600" y="152400"/>
            <a:ext cx="6400800" cy="6019800"/>
          </a:xfrm>
          <a:prstGeom prst="wedgeRectCallout">
            <a:avLst>
              <a:gd name="adj1" fmla="val -63832"/>
              <a:gd name="adj2" fmla="val 21189"/>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Picture 2" descr="F:\lltiger\neta\prosym2.png"/>
          <p:cNvPicPr>
            <a:picLocks noChangeAspect="1" noChangeArrowheads="1"/>
          </p:cNvPicPr>
          <p:nvPr/>
        </p:nvPicPr>
        <p:blipFill>
          <a:blip r:embed="rId3" cstate="print"/>
          <a:srcRect/>
          <a:stretch>
            <a:fillRect/>
          </a:stretch>
        </p:blipFill>
        <p:spPr bwMode="auto">
          <a:xfrm>
            <a:off x="2873684" y="407855"/>
            <a:ext cx="5813116" cy="5459545"/>
          </a:xfrm>
          <a:prstGeom prst="rect">
            <a:avLst/>
          </a:prstGeom>
          <a:noFill/>
        </p:spPr>
      </p:pic>
      <p:sp>
        <p:nvSpPr>
          <p:cNvPr id="8" name="正方形/長方形 7"/>
          <p:cNvSpPr/>
          <p:nvPr/>
        </p:nvSpPr>
        <p:spPr>
          <a:xfrm>
            <a:off x="76200" y="6172200"/>
            <a:ext cx="2441694" cy="769441"/>
          </a:xfrm>
          <a:prstGeom prst="rect">
            <a:avLst/>
          </a:prstGeom>
        </p:spPr>
        <p:txBody>
          <a:bodyPr wrap="none">
            <a:spAutoFit/>
          </a:bodyPr>
          <a:lstStyle/>
          <a:p>
            <a:r>
              <a:rPr lang="ja-JP" altLang="en-US" sz="4400" b="1" dirty="0" smtClean="0">
                <a:solidFill>
                  <a:schemeClr val="bg1"/>
                </a:solidFill>
              </a:rPr>
              <a:t>西尾泰和</a:t>
            </a:r>
            <a:endParaRPr lang="ja-JP" altLang="en-US" sz="4400" b="1" dirty="0">
              <a:solidFill>
                <a:schemeClr val="bg1"/>
              </a:solidFill>
            </a:endParaRPr>
          </a:p>
        </p:txBody>
      </p:sp>
      <p:sp>
        <p:nvSpPr>
          <p:cNvPr id="9" name="正方形/長方形 8"/>
          <p:cNvSpPr/>
          <p:nvPr/>
        </p:nvSpPr>
        <p:spPr>
          <a:xfrm>
            <a:off x="3352800" y="6334780"/>
            <a:ext cx="5505033" cy="523220"/>
          </a:xfrm>
          <a:prstGeom prst="rect">
            <a:avLst/>
          </a:prstGeom>
        </p:spPr>
        <p:txBody>
          <a:bodyPr wrap="none">
            <a:spAutoFit/>
          </a:bodyPr>
          <a:lstStyle/>
          <a:p>
            <a:r>
              <a:rPr lang="en-US" altLang="ja-JP" sz="2800" b="1" dirty="0" smtClean="0">
                <a:solidFill>
                  <a:schemeClr val="bg1"/>
                </a:solidFill>
                <a:sym typeface="Wingdings" pitchFamily="2" charset="2"/>
              </a:rPr>
              <a:t></a:t>
            </a:r>
            <a:r>
              <a:rPr lang="en-US" altLang="ja-JP" sz="2800" b="1" dirty="0" smtClean="0">
                <a:solidFill>
                  <a:schemeClr val="bg1"/>
                </a:solidFill>
              </a:rPr>
              <a:t> </a:t>
            </a:r>
            <a:r>
              <a:rPr lang="ja-JP" altLang="en-US" sz="2800" b="1" dirty="0" smtClean="0">
                <a:solidFill>
                  <a:schemeClr val="bg1"/>
                </a:solidFill>
              </a:rPr>
              <a:t>カレンダー</a:t>
            </a:r>
            <a:r>
              <a:rPr lang="ja-JP" altLang="en-US" sz="2800" b="1" dirty="0" smtClean="0">
                <a:solidFill>
                  <a:schemeClr val="bg1"/>
                </a:solidFill>
              </a:rPr>
              <a:t>を表示する</a:t>
            </a:r>
            <a:r>
              <a:rPr lang="en-US" altLang="ja-JP" sz="2800" b="1" dirty="0" smtClean="0">
                <a:solidFill>
                  <a:schemeClr val="bg1"/>
                </a:solidFill>
              </a:rPr>
              <a:t>Python</a:t>
            </a:r>
            <a:endParaRPr lang="ja-JP" altLang="en-US" sz="2800" b="1" dirty="0">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記号だけで文字列を生成するプログラミング</a:t>
            </a:r>
            <a:endParaRPr kumimoji="1" lang="ja-JP" altLang="en-US" dirty="0"/>
          </a:p>
        </p:txBody>
      </p:sp>
      <p:sp>
        <p:nvSpPr>
          <p:cNvPr id="3" name="テキスト プレースホルダ 2"/>
          <p:cNvSpPr>
            <a:spLocks noGrp="1"/>
          </p:cNvSpPr>
          <p:nvPr>
            <p:ph type="body" idx="1"/>
          </p:nvPr>
        </p:nvSpPr>
        <p:spPr>
          <a:xfrm>
            <a:off x="304800" y="1447800"/>
            <a:ext cx="8839200" cy="2590800"/>
          </a:xfrm>
        </p:spPr>
        <p:txBody>
          <a:bodyPr/>
          <a:lstStyle/>
          <a:p>
            <a:r>
              <a:rPr lang="en-US" altLang="ja-JP" dirty="0" smtClean="0"/>
              <a:t>Python</a:t>
            </a:r>
            <a:r>
              <a:rPr lang="ja-JP" altLang="en-US" dirty="0" smtClean="0"/>
              <a:t>の対話的インタプリタで実行</a:t>
            </a:r>
            <a:endParaRPr kumimoji="1" lang="ja-JP" altLang="en-US" dirty="0"/>
          </a:p>
        </p:txBody>
      </p:sp>
      <p:sp>
        <p:nvSpPr>
          <p:cNvPr id="4" name="正方形/長方形 3"/>
          <p:cNvSpPr/>
          <p:nvPr/>
        </p:nvSpPr>
        <p:spPr>
          <a:xfrm>
            <a:off x="304800" y="2095500"/>
            <a:ext cx="8585200" cy="2032000"/>
          </a:xfrm>
          <a:prstGeom prst="rect">
            <a:avLst/>
          </a:prstGeom>
          <a:solidFill>
            <a:srgbClr val="070707"/>
          </a:solidFill>
          <a:ln w="41275">
            <a:solidFill>
              <a:srgbClr val="008080"/>
            </a:solidFill>
          </a:ln>
          <a:effectLst>
            <a:prstShdw prst="shdw6" dist="107763" dir="2700000">
              <a:srgbClr val="BCBCBC">
                <a:alpha val="50000"/>
              </a:s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ja-JP" sz="3600" b="1" dirty="0" smtClean="0">
                <a:solidFill>
                  <a:srgbClr val="FCFCFC"/>
                </a:solidFill>
                <a:latin typeface="Consolas"/>
                <a:sym typeface="Consolas"/>
              </a:rPr>
              <a:t>_=-~-~(''=='');`(_**_**_)`[~_*~_-_]*~-_+`~-(_&lt;&lt;_)-_`+`-~(_*_)`</a:t>
            </a:r>
            <a:endParaRPr kumimoji="1" lang="ja-JP" altLang="en-US" sz="3600" b="1" dirty="0">
              <a:solidFill>
                <a:srgbClr val="FCFCFC"/>
              </a:solidFill>
              <a:latin typeface="Consolas"/>
              <a:ea typeface="メイリオ"/>
              <a:sym typeface="Consolas"/>
            </a:endParaRPr>
          </a:p>
        </p:txBody>
      </p:sp>
      <p:sp>
        <p:nvSpPr>
          <p:cNvPr id="5" name="正方形/長方形 4"/>
          <p:cNvSpPr/>
          <p:nvPr/>
        </p:nvSpPr>
        <p:spPr>
          <a:xfrm>
            <a:off x="304800" y="5257800"/>
            <a:ext cx="8585200" cy="1219200"/>
          </a:xfrm>
          <a:prstGeom prst="rect">
            <a:avLst/>
          </a:prstGeom>
          <a:solidFill>
            <a:srgbClr val="070707"/>
          </a:solidFill>
          <a:ln w="41275">
            <a:solidFill>
              <a:srgbClr val="008080"/>
            </a:solidFill>
          </a:ln>
          <a:effectLst>
            <a:prstShdw prst="shdw6" dist="107763" dir="2700000">
              <a:srgbClr val="BCBCBC">
                <a:alpha val="50000"/>
              </a:s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3600" b="1" dirty="0" smtClean="0">
                <a:solidFill>
                  <a:srgbClr val="FCFCFC"/>
                </a:solidFill>
                <a:latin typeface="Consolas"/>
                <a:ea typeface="メイリオ"/>
                <a:sym typeface="Consolas"/>
              </a:rPr>
              <a:t>LL2010</a:t>
            </a:r>
            <a:endParaRPr kumimoji="1" lang="ja-JP" altLang="en-US" sz="3600" b="1" dirty="0">
              <a:solidFill>
                <a:srgbClr val="FCFCFC"/>
              </a:solidFill>
              <a:latin typeface="Consolas"/>
              <a:ea typeface="メイリオ"/>
              <a:sym typeface="Consolas"/>
            </a:endParaRPr>
          </a:p>
        </p:txBody>
      </p:sp>
      <p:sp>
        <p:nvSpPr>
          <p:cNvPr id="6" name="テキスト ボックス 5"/>
          <p:cNvSpPr txBox="1"/>
          <p:nvPr/>
        </p:nvSpPr>
        <p:spPr>
          <a:xfrm>
            <a:off x="304800" y="4419600"/>
            <a:ext cx="2619628" cy="584775"/>
          </a:xfrm>
          <a:prstGeom prst="rect">
            <a:avLst/>
          </a:prstGeom>
          <a:noFill/>
        </p:spPr>
        <p:txBody>
          <a:bodyPr wrap="none" rtlCol="0">
            <a:spAutoFit/>
          </a:bodyPr>
          <a:lstStyle/>
          <a:p>
            <a:r>
              <a:rPr lang="ja-JP" altLang="en-US" sz="3200" b="1" dirty="0" smtClean="0"/>
              <a:t>実行結果 </a:t>
            </a:r>
            <a:r>
              <a:rPr lang="en-US" altLang="ja-JP" sz="3200" b="1" dirty="0" smtClean="0"/>
              <a:t>&gt;&gt;</a:t>
            </a:r>
            <a:endParaRPr kumimoji="1" lang="ja-JP"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サルでもわかる顔文字系</a:t>
            </a:r>
            <a:r>
              <a:rPr kumimoji="1" lang="ja-JP" altLang="en-US" dirty="0" smtClean="0"/>
              <a:t>プログラミング</a:t>
            </a:r>
            <a:endParaRPr kumimoji="1" lang="ja-JP" altLang="en-US" dirty="0"/>
          </a:p>
        </p:txBody>
      </p:sp>
      <p:sp>
        <p:nvSpPr>
          <p:cNvPr id="3" name="テキスト プレースホルダ 2"/>
          <p:cNvSpPr>
            <a:spLocks noGrp="1"/>
          </p:cNvSpPr>
          <p:nvPr>
            <p:ph type="body" idx="1"/>
          </p:nvPr>
        </p:nvSpPr>
        <p:spPr>
          <a:xfrm>
            <a:off x="304800" y="1447800"/>
            <a:ext cx="8839200" cy="2590800"/>
          </a:xfrm>
        </p:spPr>
        <p:txBody>
          <a:bodyPr/>
          <a:lstStyle/>
          <a:p>
            <a:r>
              <a:rPr lang="en-US" altLang="ja-JP" dirty="0" smtClean="0"/>
              <a:t>Python</a:t>
            </a:r>
            <a:endParaRPr kumimoji="1" lang="ja-JP" altLang="en-US" dirty="0"/>
          </a:p>
        </p:txBody>
      </p:sp>
      <p:sp>
        <p:nvSpPr>
          <p:cNvPr id="4" name="正方形/長方形 3"/>
          <p:cNvSpPr/>
          <p:nvPr/>
        </p:nvSpPr>
        <p:spPr>
          <a:xfrm>
            <a:off x="304800" y="2095500"/>
            <a:ext cx="8585200" cy="2095500"/>
          </a:xfrm>
          <a:prstGeom prst="rect">
            <a:avLst/>
          </a:prstGeom>
          <a:solidFill>
            <a:srgbClr val="070707"/>
          </a:solidFill>
          <a:ln w="41275">
            <a:solidFill>
              <a:srgbClr val="008080"/>
            </a:solidFill>
          </a:ln>
          <a:effectLst>
            <a:prstShdw prst="shdw6" dist="107763" dir="2700000">
              <a:srgbClr val="BCBCBC">
                <a:alpha val="50000"/>
              </a:s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600" b="1" dirty="0" smtClean="0">
                <a:solidFill>
                  <a:srgbClr val="FCFCFC"/>
                </a:solidFill>
                <a:latin typeface="Consolas"/>
                <a:sym typeface="Consolas"/>
              </a:rPr>
              <a:t>`('-')&lt;[]`[-~-~('_'&gt;[])]+`'-'&lt;[]`[-~('_'&lt;[])]+`'-'&lt;()`[-~('-'&gt;()):-~-~('_'&gt;[])]</a:t>
            </a:r>
            <a:endParaRPr kumimoji="1" lang="ja-JP" altLang="en-US" sz="3600" b="1" dirty="0">
              <a:solidFill>
                <a:srgbClr val="FCFCFC"/>
              </a:solidFill>
              <a:latin typeface="Consolas"/>
              <a:ea typeface="メイリオ"/>
              <a:sym typeface="Consolas"/>
            </a:endParaRPr>
          </a:p>
        </p:txBody>
      </p:sp>
      <p:sp>
        <p:nvSpPr>
          <p:cNvPr id="5" name="正方形/長方形 4"/>
          <p:cNvSpPr/>
          <p:nvPr/>
        </p:nvSpPr>
        <p:spPr>
          <a:xfrm>
            <a:off x="304800" y="5257800"/>
            <a:ext cx="8585200" cy="1219200"/>
          </a:xfrm>
          <a:prstGeom prst="rect">
            <a:avLst/>
          </a:prstGeom>
          <a:solidFill>
            <a:srgbClr val="070707"/>
          </a:solidFill>
          <a:ln w="41275">
            <a:solidFill>
              <a:srgbClr val="008080"/>
            </a:solidFill>
          </a:ln>
          <a:effectLst>
            <a:prstShdw prst="shdw6" dist="107763" dir="2700000">
              <a:srgbClr val="BCBCBC">
                <a:alpha val="50000"/>
              </a:s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600" b="1" dirty="0" smtClean="0">
                <a:solidFill>
                  <a:srgbClr val="FCFCFC"/>
                </a:solidFill>
                <a:latin typeface="Consolas"/>
                <a:sym typeface="Consolas"/>
              </a:rPr>
              <a:t>'</a:t>
            </a:r>
            <a:r>
              <a:rPr lang="en-US" altLang="ja-JP" sz="3600" b="1" dirty="0" err="1" smtClean="0">
                <a:solidFill>
                  <a:srgbClr val="FCFCFC"/>
                </a:solidFill>
                <a:latin typeface="Consolas"/>
                <a:sym typeface="Consolas"/>
              </a:rPr>
              <a:t>saru</a:t>
            </a:r>
            <a:r>
              <a:rPr lang="en-US" altLang="ja-JP" sz="3600" b="1" dirty="0" smtClean="0">
                <a:solidFill>
                  <a:srgbClr val="FCFCFC"/>
                </a:solidFill>
                <a:latin typeface="Consolas"/>
                <a:sym typeface="Consolas"/>
              </a:rPr>
              <a:t>'</a:t>
            </a:r>
            <a:endParaRPr kumimoji="1" lang="ja-JP" altLang="en-US" sz="3600" b="1" dirty="0">
              <a:solidFill>
                <a:srgbClr val="FCFCFC"/>
              </a:solidFill>
              <a:latin typeface="Consolas"/>
              <a:ea typeface="メイリオ"/>
              <a:sym typeface="Consolas"/>
            </a:endParaRPr>
          </a:p>
        </p:txBody>
      </p:sp>
      <p:sp>
        <p:nvSpPr>
          <p:cNvPr id="6" name="テキスト ボックス 5"/>
          <p:cNvSpPr txBox="1"/>
          <p:nvPr/>
        </p:nvSpPr>
        <p:spPr>
          <a:xfrm>
            <a:off x="304800" y="4419600"/>
            <a:ext cx="2619628" cy="584775"/>
          </a:xfrm>
          <a:prstGeom prst="rect">
            <a:avLst/>
          </a:prstGeom>
          <a:noFill/>
        </p:spPr>
        <p:txBody>
          <a:bodyPr wrap="none" rtlCol="0">
            <a:spAutoFit/>
          </a:bodyPr>
          <a:lstStyle/>
          <a:p>
            <a:r>
              <a:rPr lang="ja-JP" altLang="en-US" sz="3200" b="1" dirty="0" smtClean="0"/>
              <a:t>実行結果 </a:t>
            </a:r>
            <a:r>
              <a:rPr lang="en-US" altLang="ja-JP" sz="3200" b="1" dirty="0" smtClean="0"/>
              <a:t>&gt;&gt;</a:t>
            </a:r>
            <a:endParaRPr kumimoji="1" lang="ja-JP"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記号だけで任意の整数を生成する方法</a:t>
            </a:r>
            <a:endParaRPr kumimoji="1" lang="ja-JP" altLang="en-US" dirty="0"/>
          </a:p>
        </p:txBody>
      </p:sp>
      <p:sp>
        <p:nvSpPr>
          <p:cNvPr id="3" name="テキスト プレースホルダ 2"/>
          <p:cNvSpPr>
            <a:spLocks noGrp="1"/>
          </p:cNvSpPr>
          <p:nvPr>
            <p:ph type="body" idx="1"/>
          </p:nvPr>
        </p:nvSpPr>
        <p:spPr/>
        <p:txBody>
          <a:bodyPr/>
          <a:lstStyle/>
          <a:p>
            <a:r>
              <a:rPr lang="da-DK" altLang="ja-JP" b="1" dirty="0" smtClean="0">
                <a:latin typeface="Consolas" pitchFamily="49" charset="0"/>
                <a:cs typeface="Consolas" pitchFamily="49" charset="0"/>
              </a:rPr>
              <a:t>&gt;&gt;&gt; -(''=='')</a:t>
            </a:r>
          </a:p>
          <a:p>
            <a:pPr lvl="1"/>
            <a:r>
              <a:rPr lang="da-DK" altLang="ja-JP" b="1" dirty="0" smtClean="0">
                <a:latin typeface="Consolas" pitchFamily="49" charset="0"/>
                <a:cs typeface="Consolas" pitchFamily="49" charset="0"/>
              </a:rPr>
              <a:t>-1</a:t>
            </a:r>
          </a:p>
          <a:p>
            <a:r>
              <a:rPr lang="da-DK" altLang="ja-JP" b="1" dirty="0" smtClean="0">
                <a:latin typeface="Consolas" pitchFamily="49" charset="0"/>
                <a:cs typeface="Consolas" pitchFamily="49" charset="0"/>
              </a:rPr>
              <a:t>&gt;&gt;&gt; --(''=='')</a:t>
            </a:r>
          </a:p>
          <a:p>
            <a:pPr lvl="1"/>
            <a:r>
              <a:rPr lang="da-DK" altLang="ja-JP" b="1" dirty="0" smtClean="0">
                <a:latin typeface="Consolas" pitchFamily="49" charset="0"/>
                <a:cs typeface="Consolas" pitchFamily="49" charset="0"/>
              </a:rPr>
              <a:t>1</a:t>
            </a:r>
          </a:p>
          <a:p>
            <a:r>
              <a:rPr lang="da-DK" altLang="ja-JP" b="1" dirty="0" smtClean="0">
                <a:latin typeface="Consolas" pitchFamily="49" charset="0"/>
                <a:cs typeface="Consolas" pitchFamily="49" charset="0"/>
              </a:rPr>
              <a:t>&gt;&gt;&gt; -~(''=='')</a:t>
            </a:r>
          </a:p>
          <a:p>
            <a:pPr lvl="1"/>
            <a:r>
              <a:rPr lang="da-DK" altLang="ja-JP" b="1" dirty="0" smtClean="0">
                <a:latin typeface="Consolas" pitchFamily="49" charset="0"/>
                <a:cs typeface="Consolas" pitchFamily="49" charset="0"/>
              </a:rPr>
              <a:t>2</a:t>
            </a:r>
          </a:p>
          <a:p>
            <a:r>
              <a:rPr lang="da-DK" altLang="ja-JP" b="1" dirty="0" smtClean="0">
                <a:latin typeface="Consolas" pitchFamily="49" charset="0"/>
                <a:cs typeface="Consolas" pitchFamily="49" charset="0"/>
              </a:rPr>
              <a:t>&gt;&gt;&gt; -~-~(''=='')</a:t>
            </a:r>
          </a:p>
          <a:p>
            <a:pPr lvl="1"/>
            <a:r>
              <a:rPr lang="da-DK" altLang="ja-JP" b="1" dirty="0" smtClean="0">
                <a:latin typeface="Consolas" pitchFamily="49" charset="0"/>
                <a:cs typeface="Consolas" pitchFamily="49" charset="0"/>
              </a:rPr>
              <a:t>3</a:t>
            </a:r>
          </a:p>
          <a:p>
            <a:endParaRPr kumimoji="1" lang="ja-JP"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記号だけで </a:t>
            </a:r>
            <a:r>
              <a:rPr lang="en-US" altLang="ja-JP" dirty="0" smtClean="0"/>
              <a:t>‘</a:t>
            </a:r>
            <a:r>
              <a:rPr lang="en-US" altLang="ja-JP" dirty="0" err="1" smtClean="0"/>
              <a:t>saru</a:t>
            </a:r>
            <a:r>
              <a:rPr lang="en-US" altLang="ja-JP" dirty="0" smtClean="0"/>
              <a:t>’ </a:t>
            </a:r>
            <a:r>
              <a:rPr lang="ja-JP" altLang="en-US" dirty="0" smtClean="0"/>
              <a:t>を生成する方法（前半）</a:t>
            </a:r>
            <a:endParaRPr kumimoji="1" lang="ja-JP" altLang="en-US" dirty="0"/>
          </a:p>
        </p:txBody>
      </p:sp>
      <p:sp>
        <p:nvSpPr>
          <p:cNvPr id="3" name="テキスト プレースホルダ 2"/>
          <p:cNvSpPr>
            <a:spLocks noGrp="1"/>
          </p:cNvSpPr>
          <p:nvPr>
            <p:ph type="body" idx="1"/>
          </p:nvPr>
        </p:nvSpPr>
        <p:spPr/>
        <p:txBody>
          <a:bodyPr/>
          <a:lstStyle/>
          <a:p>
            <a:r>
              <a:rPr lang="da-DK" altLang="ja-JP" b="1" dirty="0" smtClean="0">
                <a:latin typeface="Consolas" pitchFamily="49" charset="0"/>
                <a:cs typeface="Consolas" pitchFamily="49" charset="0"/>
              </a:rPr>
              <a:t>&gt;&gt;&gt; (''&lt;&gt;'')</a:t>
            </a:r>
          </a:p>
          <a:p>
            <a:pPr lvl="1"/>
            <a:r>
              <a:rPr lang="da-DK" altLang="ja-JP" sz="3200" b="1" dirty="0" smtClean="0">
                <a:latin typeface="Consolas" pitchFamily="49" charset="0"/>
                <a:cs typeface="Consolas" pitchFamily="49" charset="0"/>
              </a:rPr>
              <a:t>False</a:t>
            </a:r>
          </a:p>
          <a:p>
            <a:r>
              <a:rPr lang="da-DK" altLang="ja-JP" b="1" dirty="0" smtClean="0">
                <a:latin typeface="Consolas" pitchFamily="49" charset="0"/>
                <a:cs typeface="Consolas" pitchFamily="49" charset="0"/>
              </a:rPr>
              <a:t>&gt;&gt;&gt; `(''&lt;&gt;'')`</a:t>
            </a:r>
          </a:p>
          <a:p>
            <a:pPr lvl="1"/>
            <a:r>
              <a:rPr lang="da-DK" altLang="ja-JP" sz="3200" b="1" dirty="0" smtClean="0">
                <a:latin typeface="Consolas" pitchFamily="49" charset="0"/>
                <a:cs typeface="Consolas" pitchFamily="49" charset="0"/>
              </a:rPr>
              <a:t>'False'</a:t>
            </a:r>
          </a:p>
          <a:p>
            <a:r>
              <a:rPr lang="da-DK" altLang="ja-JP" b="1" dirty="0" smtClean="0">
                <a:latin typeface="Consolas" pitchFamily="49" charset="0"/>
                <a:cs typeface="Consolas" pitchFamily="49" charset="0"/>
              </a:rPr>
              <a:t>&gt;&gt;&gt; `(''&lt;&gt;'')`[3]</a:t>
            </a:r>
          </a:p>
          <a:p>
            <a:pPr lvl="1"/>
            <a:r>
              <a:rPr lang="da-DK" altLang="ja-JP" sz="3200" b="1" dirty="0" smtClean="0">
                <a:latin typeface="Consolas" pitchFamily="49" charset="0"/>
                <a:cs typeface="Consolas" pitchFamily="49" charset="0"/>
              </a:rPr>
              <a:t>'s'</a:t>
            </a:r>
          </a:p>
          <a:p>
            <a:r>
              <a:rPr lang="da-DK" altLang="ja-JP" b="1" dirty="0" smtClean="0">
                <a:latin typeface="Consolas" pitchFamily="49" charset="0"/>
                <a:cs typeface="Consolas" pitchFamily="49" charset="0"/>
              </a:rPr>
              <a:t>&gt;&gt;&gt; `(''&lt;&gt;'')`[1]</a:t>
            </a:r>
          </a:p>
          <a:p>
            <a:pPr lvl="1"/>
            <a:r>
              <a:rPr lang="da-DK" altLang="ja-JP" sz="3200" b="1" dirty="0" smtClean="0">
                <a:latin typeface="Consolas" pitchFamily="49" charset="0"/>
                <a:cs typeface="Consolas" pitchFamily="49" charset="0"/>
              </a:rPr>
              <a:t>'a'</a:t>
            </a:r>
          </a:p>
          <a:p>
            <a:endParaRPr kumimoji="1" lang="ja-JP" altLang="en-US" b="1"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solidFill>
            <a:srgbClr val="070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0" y="1270000"/>
            <a:ext cx="9144000" cy="4524315"/>
          </a:xfrm>
          <a:prstGeom prst="rect">
            <a:avLst/>
          </a:prstGeom>
          <a:noFill/>
        </p:spPr>
        <p:txBody>
          <a:bodyPr vert="horz" wrap="square" rtlCol="0">
            <a:spAutoFit/>
          </a:bodyPr>
          <a:lstStyle/>
          <a:p>
            <a:pPr algn="ctr"/>
            <a:r>
              <a:rPr lang="ja-JP" altLang="en-US" sz="9600" dirty="0" smtClean="0">
                <a:solidFill>
                  <a:srgbClr val="FCFCFC"/>
                </a:solidFill>
                <a:sym typeface="Wingdings" pitchFamily="2" charset="2"/>
              </a:rPr>
              <a:t>超至近距離</a:t>
            </a:r>
            <a:endParaRPr lang="en-US" altLang="ja-JP" sz="9600" dirty="0" smtClean="0">
              <a:solidFill>
                <a:srgbClr val="FCFCFC"/>
              </a:solidFill>
              <a:sym typeface="Wingdings" pitchFamily="2" charset="2"/>
            </a:endParaRPr>
          </a:p>
          <a:p>
            <a:pPr algn="ctr"/>
            <a:r>
              <a:rPr lang="ja-JP" altLang="en-US" sz="9600" dirty="0" smtClean="0">
                <a:solidFill>
                  <a:srgbClr val="FCFCFC"/>
                </a:solidFill>
                <a:sym typeface="Wingdings" pitchFamily="2" charset="2"/>
              </a:rPr>
              <a:t>アイドル</a:t>
            </a:r>
            <a:endParaRPr lang="en-US" altLang="ja-JP" sz="9600" dirty="0" smtClean="0">
              <a:solidFill>
                <a:srgbClr val="FCFCFC"/>
              </a:solidFill>
              <a:sym typeface="Wingdings" pitchFamily="2" charset="2"/>
            </a:endParaRPr>
          </a:p>
          <a:p>
            <a:pPr algn="ctr"/>
            <a:r>
              <a:rPr lang="ja-JP" altLang="en-US" sz="9600" dirty="0" smtClean="0">
                <a:solidFill>
                  <a:srgbClr val="FF66FF"/>
                </a:solidFill>
              </a:rPr>
              <a:t>♡</a:t>
            </a:r>
            <a:r>
              <a:rPr lang="ja-JP" altLang="en-US" sz="9600" dirty="0" smtClean="0">
                <a:solidFill>
                  <a:srgbClr val="FCFCFC"/>
                </a:solidFill>
                <a:sym typeface="Wingdings" pitchFamily="2" charset="2"/>
              </a:rPr>
              <a:t>誕生</a:t>
            </a:r>
            <a:r>
              <a:rPr lang="ja-JP" altLang="en-US" sz="9600" dirty="0" smtClean="0">
                <a:solidFill>
                  <a:srgbClr val="FF66FF"/>
                </a:solidFill>
              </a:rPr>
              <a:t>♡</a:t>
            </a:r>
            <a:endParaRPr lang="en-US" altLang="ja-JP" sz="9600" dirty="0" smtClean="0">
              <a:solidFill>
                <a:srgbClr val="FF66FF"/>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記号だけで </a:t>
            </a:r>
            <a:r>
              <a:rPr lang="en-US" altLang="ja-JP" dirty="0" smtClean="0"/>
              <a:t>‘</a:t>
            </a:r>
            <a:r>
              <a:rPr lang="en-US" altLang="ja-JP" dirty="0" err="1" smtClean="0"/>
              <a:t>saru</a:t>
            </a:r>
            <a:r>
              <a:rPr lang="en-US" altLang="ja-JP" dirty="0" smtClean="0"/>
              <a:t>’ </a:t>
            </a:r>
            <a:r>
              <a:rPr lang="ja-JP" altLang="en-US" dirty="0" smtClean="0"/>
              <a:t>を生成する方法（後半）</a:t>
            </a:r>
            <a:endParaRPr kumimoji="1" lang="ja-JP" altLang="en-US" dirty="0"/>
          </a:p>
        </p:txBody>
      </p:sp>
      <p:sp>
        <p:nvSpPr>
          <p:cNvPr id="3" name="テキスト プレースホルダ 2"/>
          <p:cNvSpPr>
            <a:spLocks noGrp="1"/>
          </p:cNvSpPr>
          <p:nvPr>
            <p:ph type="body" idx="1"/>
          </p:nvPr>
        </p:nvSpPr>
        <p:spPr/>
        <p:txBody>
          <a:bodyPr/>
          <a:lstStyle/>
          <a:p>
            <a:r>
              <a:rPr lang="da-DK" altLang="ja-JP" b="1" dirty="0" smtClean="0">
                <a:latin typeface="Consolas" pitchFamily="49" charset="0"/>
                <a:cs typeface="Consolas" pitchFamily="49" charset="0"/>
              </a:rPr>
              <a:t>&gt;&gt;&gt; (''=='')</a:t>
            </a:r>
          </a:p>
          <a:p>
            <a:pPr lvl="1"/>
            <a:r>
              <a:rPr lang="da-DK" altLang="ja-JP" b="1" dirty="0" smtClean="0">
                <a:latin typeface="Consolas" pitchFamily="49" charset="0"/>
                <a:cs typeface="Consolas" pitchFamily="49" charset="0"/>
              </a:rPr>
              <a:t>True</a:t>
            </a:r>
          </a:p>
          <a:p>
            <a:r>
              <a:rPr lang="da-DK" altLang="ja-JP" b="1" dirty="0" smtClean="0">
                <a:latin typeface="Consolas" pitchFamily="49" charset="0"/>
                <a:cs typeface="Consolas" pitchFamily="49" charset="0"/>
              </a:rPr>
              <a:t>&gt;&gt;&gt; `(''=='')`</a:t>
            </a:r>
          </a:p>
          <a:p>
            <a:pPr lvl="1"/>
            <a:r>
              <a:rPr lang="da-DK" altLang="ja-JP" b="1" dirty="0" smtClean="0">
                <a:latin typeface="Consolas" pitchFamily="49" charset="0"/>
                <a:cs typeface="Consolas" pitchFamily="49" charset="0"/>
              </a:rPr>
              <a:t>'True'</a:t>
            </a:r>
          </a:p>
          <a:p>
            <a:r>
              <a:rPr lang="da-DK" altLang="ja-JP" b="1" dirty="0" smtClean="0">
                <a:latin typeface="Consolas" pitchFamily="49" charset="0"/>
                <a:cs typeface="Consolas" pitchFamily="49" charset="0"/>
              </a:rPr>
              <a:t>&gt;&gt;&gt; `(''=='')`[1:3]</a:t>
            </a:r>
          </a:p>
          <a:p>
            <a:pPr lvl="1"/>
            <a:r>
              <a:rPr lang="da-DK" altLang="ja-JP" b="1" dirty="0" smtClean="0">
                <a:latin typeface="Consolas" pitchFamily="49" charset="0"/>
                <a:cs typeface="Consolas" pitchFamily="49" charset="0"/>
              </a:rPr>
              <a:t>'ru'</a:t>
            </a:r>
          </a:p>
          <a:p>
            <a:r>
              <a:rPr lang="da-DK" altLang="ja-JP" b="1" dirty="0" smtClean="0">
                <a:latin typeface="Consolas" pitchFamily="49" charset="0"/>
                <a:cs typeface="Consolas" pitchFamily="49" charset="0"/>
              </a:rPr>
              <a:t>&gt;&gt;&gt; 'sa'+'ru'</a:t>
            </a:r>
          </a:p>
          <a:p>
            <a:pPr lvl="1"/>
            <a:r>
              <a:rPr lang="da-DK" altLang="ja-JP" b="1" dirty="0" smtClean="0">
                <a:latin typeface="Consolas" pitchFamily="49" charset="0"/>
                <a:cs typeface="Consolas" pitchFamily="49" charset="0"/>
              </a:rPr>
              <a:t>'saru'</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PyPyEncode</a:t>
            </a:r>
            <a:r>
              <a:rPr kumimoji="1" lang="en-US" altLang="ja-JP" dirty="0" smtClean="0"/>
              <a:t> </a:t>
            </a:r>
            <a:r>
              <a:rPr kumimoji="1" lang="ja-JP" altLang="en-US" dirty="0" smtClean="0"/>
              <a:t>作ってみました</a:t>
            </a:r>
            <a:endParaRPr kumimoji="1" lang="ja-JP" altLang="en-US" dirty="0"/>
          </a:p>
        </p:txBody>
      </p:sp>
      <p:sp>
        <p:nvSpPr>
          <p:cNvPr id="3" name="テキスト プレースホルダ 2"/>
          <p:cNvSpPr>
            <a:spLocks noGrp="1"/>
          </p:cNvSpPr>
          <p:nvPr>
            <p:ph type="body" idx="1"/>
          </p:nvPr>
        </p:nvSpPr>
        <p:spPr/>
        <p:txBody>
          <a:bodyPr/>
          <a:lstStyle/>
          <a:p>
            <a:endParaRPr kumimoji="1" lang="ja-JP" altLang="en-US"/>
          </a:p>
        </p:txBody>
      </p:sp>
      <p:pic>
        <p:nvPicPr>
          <p:cNvPr id="1026" name="Picture 2">
            <a:hlinkClick r:id="rId2" action="ppaction://hlinkfile"/>
          </p:cNvPr>
          <p:cNvPicPr>
            <a:picLocks noChangeAspect="1" noChangeArrowheads="1"/>
          </p:cNvPicPr>
          <p:nvPr/>
        </p:nvPicPr>
        <p:blipFill>
          <a:blip r:embed="rId3" cstate="print"/>
          <a:srcRect/>
          <a:stretch>
            <a:fillRect/>
          </a:stretch>
        </p:blipFill>
        <p:spPr bwMode="auto">
          <a:xfrm>
            <a:off x="914400" y="1371600"/>
            <a:ext cx="7343775" cy="5286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9" name="Rectangle 7"/>
          <p:cNvSpPr>
            <a:spLocks noGrp="1" noChangeArrowheads="1"/>
          </p:cNvSpPr>
          <p:nvPr>
            <p:ph type="title"/>
          </p:nvPr>
        </p:nvSpPr>
        <p:spPr/>
        <p:txBody>
          <a:bodyPr/>
          <a:lstStyle/>
          <a:p>
            <a:r>
              <a:rPr lang="en-US" altLang="ja-JP" dirty="0" smtClean="0"/>
              <a:t>Python </a:t>
            </a:r>
            <a:r>
              <a:rPr lang="ja-JP" altLang="en-US" dirty="0" smtClean="0"/>
              <a:t>バージョンできた！</a:t>
            </a:r>
            <a:endParaRPr lang="en-US" altLang="ja-JP" dirty="0"/>
          </a:p>
        </p:txBody>
      </p:sp>
      <p:sp>
        <p:nvSpPr>
          <p:cNvPr id="453640" name="Rectangle 8"/>
          <p:cNvSpPr>
            <a:spLocks noChangeArrowheads="1"/>
          </p:cNvSpPr>
          <p:nvPr/>
        </p:nvSpPr>
        <p:spPr bwMode="auto">
          <a:xfrm>
            <a:off x="152400" y="2667000"/>
            <a:ext cx="4572000" cy="3054350"/>
          </a:xfrm>
          <a:prstGeom prst="rect">
            <a:avLst/>
          </a:prstGeom>
          <a:noFill/>
          <a:ln w="9525">
            <a:noFill/>
            <a:miter lim="800000"/>
            <a:headEnd/>
            <a:tailEnd/>
          </a:ln>
          <a:effectLst/>
        </p:spPr>
        <p:txBody>
          <a:bodyPr>
            <a:spAutoFit/>
          </a:bodyPr>
          <a:lstStyle/>
          <a:p>
            <a:pPr algn="l">
              <a:lnSpc>
                <a:spcPct val="90000"/>
              </a:lnSpc>
            </a:pPr>
            <a:r>
              <a:rPr lang="ja-JP" altLang="en-US" sz="7200" b="1" dirty="0">
                <a:latin typeface="ＭＳ Ｐゴシック" pitchFamily="34" charset="-128"/>
              </a:rPr>
              <a:t>　 </a:t>
            </a:r>
            <a:r>
              <a:rPr lang="en-US" altLang="ja-JP" sz="7200" b="1" dirty="0">
                <a:latin typeface="ＭＳ Ｐゴシック" pitchFamily="34" charset="-128"/>
              </a:rPr>
              <a:t>_ </a:t>
            </a:r>
            <a:r>
              <a:rPr lang="ja-JP" altLang="en-US" sz="7200" b="1" dirty="0">
                <a:latin typeface="ＭＳ Ｐゴシック" pitchFamily="34" charset="-128"/>
              </a:rPr>
              <a:t>　∩ </a:t>
            </a:r>
          </a:p>
          <a:p>
            <a:pPr algn="l">
              <a:lnSpc>
                <a:spcPct val="90000"/>
              </a:lnSpc>
            </a:pPr>
            <a:r>
              <a:rPr lang="en-US" altLang="ja-JP" sz="7200" b="1" dirty="0">
                <a:latin typeface="ＭＳ Ｐゴシック" pitchFamily="34" charset="-128"/>
              </a:rPr>
              <a:t>(</a:t>
            </a:r>
            <a:r>
              <a:rPr lang="ja-JP" altLang="en-US" sz="7200" b="1" dirty="0">
                <a:latin typeface="ＭＳ Ｐゴシック" pitchFamily="34" charset="-128"/>
              </a:rPr>
              <a:t>　ﾟ∀ﾟ</a:t>
            </a:r>
            <a:r>
              <a:rPr lang="en-US" altLang="ja-JP" sz="7200" b="1" dirty="0">
                <a:latin typeface="ＭＳ Ｐゴシック" pitchFamily="34" charset="-128"/>
              </a:rPr>
              <a:t>)</a:t>
            </a:r>
            <a:r>
              <a:rPr lang="ja-JP" altLang="en-US" sz="7200" b="1" dirty="0">
                <a:latin typeface="ＭＳ Ｐゴシック" pitchFamily="34" charset="-128"/>
              </a:rPr>
              <a:t>彡</a:t>
            </a:r>
          </a:p>
          <a:p>
            <a:pPr algn="l">
              <a:lnSpc>
                <a:spcPct val="90000"/>
              </a:lnSpc>
            </a:pPr>
            <a:r>
              <a:rPr lang="ja-JP" altLang="en-US" sz="7200" b="1" dirty="0">
                <a:latin typeface="ＭＳ Ｐゴシック" pitchFamily="34" charset="-128"/>
              </a:rPr>
              <a:t>　⊂彡 </a:t>
            </a:r>
          </a:p>
        </p:txBody>
      </p:sp>
      <p:sp>
        <p:nvSpPr>
          <p:cNvPr id="453642" name="Text Box 10"/>
          <p:cNvSpPr txBox="1">
            <a:spLocks noChangeArrowheads="1"/>
          </p:cNvSpPr>
          <p:nvPr/>
        </p:nvSpPr>
        <p:spPr bwMode="auto">
          <a:xfrm>
            <a:off x="4648200" y="3489325"/>
            <a:ext cx="4451350" cy="1006475"/>
          </a:xfrm>
          <a:prstGeom prst="rect">
            <a:avLst/>
          </a:prstGeom>
          <a:noFill/>
          <a:ln w="9525">
            <a:noFill/>
            <a:miter lim="800000"/>
            <a:headEnd/>
            <a:tailEnd/>
          </a:ln>
          <a:effectLst/>
        </p:spPr>
        <p:txBody>
          <a:bodyPr wrap="none">
            <a:spAutoFit/>
          </a:bodyPr>
          <a:lstStyle/>
          <a:p>
            <a:pPr algn="l"/>
            <a:r>
              <a:rPr lang="en-US" altLang="ja-JP" sz="6000" dirty="0" err="1"/>
              <a:t>pypyencode</a:t>
            </a:r>
            <a:r>
              <a:rPr lang="en-US" altLang="ja-JP" sz="6000" dirty="0"/>
              <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5"/>
          <p:cNvSpPr>
            <a:spLocks noChangeArrowheads="1"/>
          </p:cNvSpPr>
          <p:nvPr/>
        </p:nvSpPr>
        <p:spPr bwMode="auto">
          <a:xfrm>
            <a:off x="381000" y="2438400"/>
            <a:ext cx="8382000" cy="4267200"/>
          </a:xfrm>
          <a:prstGeom prst="rect">
            <a:avLst/>
          </a:prstGeom>
          <a:solidFill>
            <a:srgbClr val="00B050"/>
          </a:solidFill>
          <a:ln w="9525" algn="ctr">
            <a:noFill/>
            <a:round/>
            <a:headEnd/>
            <a:tailEnd/>
          </a:ln>
        </p:spPr>
        <p:txBody>
          <a:bodyPr/>
          <a:lstStyle/>
          <a:p>
            <a:endParaRPr lang="ja-JP" altLang="en-US"/>
          </a:p>
        </p:txBody>
      </p:sp>
      <p:pic>
        <p:nvPicPr>
          <p:cNvPr id="4" name="Picture 3" descr="F:\lltiger\neta\nishio.jpg"/>
          <p:cNvPicPr>
            <a:picLocks noChangeAspect="1" noChangeArrowheads="1"/>
          </p:cNvPicPr>
          <p:nvPr/>
        </p:nvPicPr>
        <p:blipFill>
          <a:blip r:embed="rId2" cstate="print"/>
          <a:srcRect/>
          <a:stretch>
            <a:fillRect/>
          </a:stretch>
        </p:blipFill>
        <p:spPr bwMode="auto">
          <a:xfrm>
            <a:off x="914400" y="2667000"/>
            <a:ext cx="2133600" cy="3212950"/>
          </a:xfrm>
          <a:prstGeom prst="rect">
            <a:avLst/>
          </a:prstGeom>
          <a:noFill/>
        </p:spPr>
      </p:pic>
      <p:sp>
        <p:nvSpPr>
          <p:cNvPr id="8" name="四角形吹き出し 7"/>
          <p:cNvSpPr/>
          <p:nvPr/>
        </p:nvSpPr>
        <p:spPr>
          <a:xfrm>
            <a:off x="3657600" y="2514600"/>
            <a:ext cx="5029200" cy="4114800"/>
          </a:xfrm>
          <a:prstGeom prst="wedgeRectCallout">
            <a:avLst>
              <a:gd name="adj1" fmla="val -74716"/>
              <a:gd name="adj2" fmla="val -738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誰でも西尾さん並のプログラミングが可能に！</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Python </a:t>
            </a:r>
            <a:r>
              <a:rPr kumimoji="1" lang="ja-JP" altLang="en-US" dirty="0" smtClean="0"/>
              <a:t>でインデントに悩む必要なし！</a:t>
            </a:r>
            <a:endParaRPr kumimoji="1" lang="en-US" altLang="ja-JP" dirty="0" smtClean="0"/>
          </a:p>
          <a:p>
            <a:pPr lvl="1"/>
            <a:r>
              <a:rPr lang="ja-JP" altLang="en-US" dirty="0" smtClean="0"/>
              <a:t>ワンライナーも思いのまま</a:t>
            </a:r>
            <a:r>
              <a:rPr lang="ja-JP" altLang="en-US" dirty="0" smtClean="0"/>
              <a:t>に</a:t>
            </a:r>
            <a:endParaRPr kumimoji="1" lang="en-US" altLang="ja-JP" dirty="0" smtClean="0"/>
          </a:p>
        </p:txBody>
      </p:sp>
      <p:pic>
        <p:nvPicPr>
          <p:cNvPr id="5" name="Picture 2" descr="F:\lltiger\neta\prosym2.png"/>
          <p:cNvPicPr>
            <a:picLocks noChangeAspect="1" noChangeArrowheads="1"/>
          </p:cNvPicPr>
          <p:nvPr/>
        </p:nvPicPr>
        <p:blipFill>
          <a:blip r:embed="rId3" cstate="print"/>
          <a:srcRect/>
          <a:stretch>
            <a:fillRect/>
          </a:stretch>
        </p:blipFill>
        <p:spPr bwMode="auto">
          <a:xfrm>
            <a:off x="3962400" y="2590800"/>
            <a:ext cx="4114800" cy="3864525"/>
          </a:xfrm>
          <a:prstGeom prst="rect">
            <a:avLst/>
          </a:prstGeom>
          <a:noFill/>
        </p:spPr>
      </p:pic>
      <p:sp>
        <p:nvSpPr>
          <p:cNvPr id="6" name="正方形/長方形 5"/>
          <p:cNvSpPr/>
          <p:nvPr/>
        </p:nvSpPr>
        <p:spPr>
          <a:xfrm>
            <a:off x="685800" y="5867400"/>
            <a:ext cx="2441694" cy="769441"/>
          </a:xfrm>
          <a:prstGeom prst="rect">
            <a:avLst/>
          </a:prstGeom>
        </p:spPr>
        <p:txBody>
          <a:bodyPr wrap="none">
            <a:spAutoFit/>
          </a:bodyPr>
          <a:lstStyle/>
          <a:p>
            <a:r>
              <a:rPr lang="ja-JP" altLang="en-US" sz="4400" b="1" dirty="0" smtClean="0"/>
              <a:t>西尾泰和</a:t>
            </a:r>
            <a:endParaRPr lang="ja-JP" altLang="en-US" sz="4400"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1330" name="Rectangle 2"/>
          <p:cNvSpPr>
            <a:spLocks noChangeArrowheads="1"/>
          </p:cNvSpPr>
          <p:nvPr/>
        </p:nvSpPr>
        <p:spPr bwMode="auto">
          <a:xfrm>
            <a:off x="0" y="0"/>
            <a:ext cx="9144000" cy="6858000"/>
          </a:xfrm>
          <a:prstGeom prst="rect">
            <a:avLst/>
          </a:prstGeom>
          <a:solidFill>
            <a:schemeClr val="tx1"/>
          </a:solidFill>
          <a:ln w="9525">
            <a:noFill/>
            <a:miter lim="800000"/>
            <a:headEnd/>
            <a:tailEnd/>
          </a:ln>
          <a:effectLst/>
        </p:spPr>
        <p:txBody>
          <a:bodyPr wrap="none" anchor="ctr"/>
          <a:lstStyle/>
          <a:p>
            <a:pPr algn="ctr"/>
            <a:endParaRPr lang="ja-JP" altLang="ja-JP"/>
          </a:p>
        </p:txBody>
      </p:sp>
      <p:sp>
        <p:nvSpPr>
          <p:cNvPr id="1251331" name="Text Box 3"/>
          <p:cNvSpPr txBox="1">
            <a:spLocks noChangeArrowheads="1"/>
          </p:cNvSpPr>
          <p:nvPr/>
        </p:nvSpPr>
        <p:spPr bwMode="auto">
          <a:xfrm>
            <a:off x="0" y="2438400"/>
            <a:ext cx="9144000" cy="1098550"/>
          </a:xfrm>
          <a:prstGeom prst="rect">
            <a:avLst/>
          </a:prstGeom>
          <a:noFill/>
          <a:ln w="9525">
            <a:noFill/>
            <a:miter lim="800000"/>
            <a:headEnd/>
            <a:tailEnd/>
          </a:ln>
          <a:effectLst/>
        </p:spPr>
        <p:txBody>
          <a:bodyPr>
            <a:spAutoFit/>
          </a:bodyPr>
          <a:lstStyle/>
          <a:p>
            <a:pPr algn="ctr"/>
            <a:r>
              <a:rPr lang="en-US" altLang="ja-JP" sz="6600">
                <a:solidFill>
                  <a:schemeClr val="bg1"/>
                </a:solidFill>
                <a:latin typeface="Consolas" pitchFamily="49" charset="0"/>
              </a:rPr>
              <a:t>YATTA!</a:t>
            </a:r>
          </a:p>
        </p:txBody>
      </p:sp>
      <p:pic>
        <p:nvPicPr>
          <p:cNvPr id="1251332" name="Picture 4" descr="kao_banzai_ani"/>
          <p:cNvPicPr>
            <a:picLocks noChangeAspect="1" noChangeArrowheads="1" noCrop="1"/>
          </p:cNvPicPr>
          <p:nvPr/>
        </p:nvPicPr>
        <p:blipFill>
          <a:blip r:embed="rId2" cstate="print"/>
          <a:srcRect/>
          <a:stretch>
            <a:fillRect/>
          </a:stretch>
        </p:blipFill>
        <p:spPr bwMode="auto">
          <a:xfrm>
            <a:off x="3962400" y="4572000"/>
            <a:ext cx="1039813" cy="7651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43200000">
                                      <p:cBhvr>
                                        <p:cTn id="6" dur="3000" fill="hold"/>
                                        <p:tgtEl>
                                          <p:spTgt spid="12513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133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3"/>
          <p:cNvSpPr>
            <a:spLocks noGrp="1"/>
          </p:cNvSpPr>
          <p:nvPr>
            <p:ph type="sldNum" sz="quarter" idx="12"/>
          </p:nvPr>
        </p:nvSpPr>
        <p:spPr/>
        <p:txBody>
          <a:bodyPr/>
          <a:lstStyle/>
          <a:p>
            <a:fld id="{61AF8813-DC6A-4B4E-8E5A-A8C984BA3F0B}" type="slidenum">
              <a:rPr lang="en-US" altLang="ja-JP"/>
              <a:pPr/>
              <a:t>55</a:t>
            </a:fld>
            <a:endParaRPr lang="en-US" altLang="ja-JP"/>
          </a:p>
        </p:txBody>
      </p:sp>
      <p:sp>
        <p:nvSpPr>
          <p:cNvPr id="1309698" name="Rectangle 2"/>
          <p:cNvSpPr>
            <a:spLocks noChangeArrowheads="1"/>
          </p:cNvSpPr>
          <p:nvPr/>
        </p:nvSpPr>
        <p:spPr bwMode="auto">
          <a:xfrm>
            <a:off x="0" y="0"/>
            <a:ext cx="9144000" cy="6858000"/>
          </a:xfrm>
          <a:prstGeom prst="rect">
            <a:avLst/>
          </a:prstGeom>
          <a:gradFill rotWithShape="1">
            <a:gsLst>
              <a:gs pos="0">
                <a:srgbClr val="000066">
                  <a:gamma/>
                  <a:shade val="0"/>
                  <a:invGamma/>
                </a:srgbClr>
              </a:gs>
              <a:gs pos="100000">
                <a:srgbClr val="000066"/>
              </a:gs>
            </a:gsLst>
            <a:lin ang="5400000" scaled="1"/>
          </a:gradFill>
          <a:ln w="9525" algn="ctr">
            <a:noFill/>
            <a:miter lim="800000"/>
            <a:headEnd/>
            <a:tailEnd/>
          </a:ln>
          <a:effectLst/>
        </p:spPr>
        <p:txBody>
          <a:bodyPr wrap="none" anchor="ctr"/>
          <a:lstStyle/>
          <a:p>
            <a:endParaRPr lang="ja-JP" altLang="en-US"/>
          </a:p>
        </p:txBody>
      </p:sp>
      <p:sp>
        <p:nvSpPr>
          <p:cNvPr id="1309699" name="Text Box 3"/>
          <p:cNvSpPr txBox="1">
            <a:spLocks noChangeArrowheads="1"/>
          </p:cNvSpPr>
          <p:nvPr/>
        </p:nvSpPr>
        <p:spPr bwMode="auto">
          <a:xfrm>
            <a:off x="-1235075" y="3070225"/>
            <a:ext cx="184150" cy="366713"/>
          </a:xfrm>
          <a:prstGeom prst="rect">
            <a:avLst/>
          </a:prstGeom>
          <a:noFill/>
          <a:ln w="9525">
            <a:noFill/>
            <a:miter lim="800000"/>
            <a:headEnd/>
            <a:tailEnd/>
          </a:ln>
          <a:effectLst/>
        </p:spPr>
        <p:txBody>
          <a:bodyPr wrap="none">
            <a:spAutoFit/>
          </a:bodyPr>
          <a:lstStyle/>
          <a:p>
            <a:endParaRPr lang="ja-JP" altLang="ja-JP"/>
          </a:p>
        </p:txBody>
      </p:sp>
      <p:sp>
        <p:nvSpPr>
          <p:cNvPr id="1309700" name="Text Box 4"/>
          <p:cNvSpPr txBox="1">
            <a:spLocks noChangeArrowheads="1"/>
          </p:cNvSpPr>
          <p:nvPr/>
        </p:nvSpPr>
        <p:spPr bwMode="auto">
          <a:xfrm>
            <a:off x="0" y="2209800"/>
            <a:ext cx="9144000" cy="2225675"/>
          </a:xfrm>
          <a:prstGeom prst="rect">
            <a:avLst/>
          </a:prstGeom>
          <a:noFill/>
          <a:ln w="9525">
            <a:noFill/>
            <a:miter lim="800000"/>
            <a:headEnd/>
            <a:tailEnd/>
          </a:ln>
          <a:effectLst/>
        </p:spPr>
        <p:txBody>
          <a:bodyPr>
            <a:spAutoFit/>
          </a:bodyPr>
          <a:lstStyle/>
          <a:p>
            <a:pPr algn="ctr"/>
            <a:endParaRPr lang="ja-JP" altLang="ja-JP" sz="14000">
              <a:solidFill>
                <a:schemeClr val="bg1"/>
              </a:solidFill>
            </a:endParaRPr>
          </a:p>
        </p:txBody>
      </p:sp>
      <p:sp>
        <p:nvSpPr>
          <p:cNvPr id="1309701" name="Text Box 5"/>
          <p:cNvSpPr txBox="1">
            <a:spLocks noChangeArrowheads="1"/>
          </p:cNvSpPr>
          <p:nvPr/>
        </p:nvSpPr>
        <p:spPr bwMode="auto">
          <a:xfrm>
            <a:off x="2819400" y="1066800"/>
            <a:ext cx="3611563" cy="4968875"/>
          </a:xfrm>
          <a:prstGeom prst="rect">
            <a:avLst/>
          </a:prstGeom>
          <a:noFill/>
          <a:ln w="9525">
            <a:noFill/>
            <a:miter lim="800000"/>
            <a:headEnd/>
            <a:tailEnd/>
          </a:ln>
          <a:effectLst/>
        </p:spPr>
        <p:txBody>
          <a:bodyPr wrap="none">
            <a:spAutoFit/>
          </a:bodyPr>
          <a:lstStyle/>
          <a:p>
            <a:r>
              <a:rPr lang="en-US" altLang="ja-JP" sz="32000">
                <a:solidFill>
                  <a:schemeClr val="bg1"/>
                </a:solidFill>
                <a:sym typeface="Wingdings" pitchFamily="2" charset="2"/>
              </a:rPr>
              <a:t></a:t>
            </a:r>
            <a:endParaRPr lang="en-US" altLang="ja-JP" sz="32000">
              <a:solidFill>
                <a:schemeClr val="bg1"/>
              </a:solidFill>
            </a:endParaRPr>
          </a:p>
        </p:txBody>
      </p:sp>
      <p:sp>
        <p:nvSpPr>
          <p:cNvPr id="7" name="テキスト ボックス 6"/>
          <p:cNvSpPr txBox="1"/>
          <p:nvPr/>
        </p:nvSpPr>
        <p:spPr>
          <a:xfrm>
            <a:off x="5867400" y="5638800"/>
            <a:ext cx="3262432" cy="1015663"/>
          </a:xfrm>
          <a:prstGeom prst="rect">
            <a:avLst/>
          </a:prstGeom>
          <a:noFill/>
        </p:spPr>
        <p:txBody>
          <a:bodyPr wrap="none" rtlCol="0">
            <a:spAutoFit/>
          </a:bodyPr>
          <a:lstStyle/>
          <a:p>
            <a:r>
              <a:rPr kumimoji="1" lang="ja-JP" altLang="en-US" sz="6000" b="1" dirty="0" smtClean="0">
                <a:solidFill>
                  <a:schemeClr val="bg1"/>
                </a:solidFill>
              </a:rPr>
              <a:t>つづく</a:t>
            </a:r>
            <a:r>
              <a:rPr kumimoji="1" lang="en-US" altLang="ja-JP" sz="6000" b="1" dirty="0" smtClean="0">
                <a:solidFill>
                  <a:schemeClr val="bg1"/>
                </a:solidFill>
              </a:rPr>
              <a:t>…</a:t>
            </a:r>
            <a:endParaRPr kumimoji="1" lang="ja-JP" altLang="en-US" sz="6000"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正方形/長方形 5"/>
          <p:cNvSpPr>
            <a:spLocks noChangeArrowheads="1"/>
          </p:cNvSpPr>
          <p:nvPr/>
        </p:nvSpPr>
        <p:spPr bwMode="auto">
          <a:xfrm>
            <a:off x="0" y="0"/>
            <a:ext cx="9144000" cy="6858000"/>
          </a:xfrm>
          <a:prstGeom prst="rect">
            <a:avLst/>
          </a:prstGeom>
          <a:solidFill>
            <a:schemeClr val="bg1"/>
          </a:solidFill>
          <a:ln w="9525" algn="ctr">
            <a:solidFill>
              <a:schemeClr val="tx1"/>
            </a:solidFill>
            <a:round/>
            <a:headEnd/>
            <a:tailEnd/>
          </a:ln>
        </p:spPr>
        <p:txBody>
          <a:bodyPr/>
          <a:lstStyle/>
          <a:p>
            <a:endParaRPr lang="ja-JP" altLang="en-US"/>
          </a:p>
        </p:txBody>
      </p:sp>
      <p:pic>
        <p:nvPicPr>
          <p:cNvPr id="2050" name="Picture 2" descr="F:\lltiger\neta\LISP3.jpg">
            <a:hlinkClick r:id="rId2"/>
          </p:cNvPr>
          <p:cNvPicPr>
            <a:picLocks noChangeAspect="1" noChangeArrowheads="1"/>
          </p:cNvPicPr>
          <p:nvPr/>
        </p:nvPicPr>
        <p:blipFill>
          <a:blip r:embed="rId3" cstate="print"/>
          <a:srcRect/>
          <a:stretch>
            <a:fillRect/>
          </a:stretch>
        </p:blipFill>
        <p:spPr bwMode="auto">
          <a:xfrm>
            <a:off x="838200" y="152400"/>
            <a:ext cx="7467600" cy="3793541"/>
          </a:xfrm>
          <a:prstGeom prst="rect">
            <a:avLst/>
          </a:prstGeom>
          <a:noFill/>
        </p:spPr>
      </p:pic>
      <p:sp>
        <p:nvSpPr>
          <p:cNvPr id="4" name="テキスト ボックス 3"/>
          <p:cNvSpPr txBox="1"/>
          <p:nvPr/>
        </p:nvSpPr>
        <p:spPr>
          <a:xfrm>
            <a:off x="0" y="4044077"/>
            <a:ext cx="9144000" cy="2585323"/>
          </a:xfrm>
          <a:prstGeom prst="rect">
            <a:avLst/>
          </a:prstGeom>
          <a:noFill/>
        </p:spPr>
        <p:txBody>
          <a:bodyPr wrap="square" rtlCol="0">
            <a:spAutoFit/>
          </a:bodyPr>
          <a:lstStyle/>
          <a:p>
            <a:pPr algn="ctr"/>
            <a:r>
              <a:rPr lang="ja-JP" altLang="en-US" sz="5400" b="1" dirty="0" smtClean="0"/>
              <a:t>空前の関数型</a:t>
            </a:r>
            <a:r>
              <a:rPr kumimoji="1" lang="ja-JP" altLang="en-US" sz="5400" b="1" dirty="0" smtClean="0"/>
              <a:t>言語</a:t>
            </a:r>
            <a:endParaRPr kumimoji="1" lang="en-US" altLang="ja-JP" sz="5400" b="1" dirty="0" smtClean="0"/>
          </a:p>
          <a:p>
            <a:pPr algn="ctr"/>
            <a:r>
              <a:rPr lang="ja-JP" altLang="en-US" sz="5400" dirty="0" smtClean="0">
                <a:solidFill>
                  <a:srgbClr val="FF66FF"/>
                </a:solidFill>
              </a:rPr>
              <a:t>♡</a:t>
            </a:r>
            <a:r>
              <a:rPr kumimoji="1" lang="ja-JP" altLang="en-US" sz="5400" b="1" dirty="0" smtClean="0"/>
              <a:t>「</a:t>
            </a:r>
            <a:r>
              <a:rPr kumimoji="1" lang="en-US" altLang="ja-JP" sz="5400" b="1" dirty="0" smtClean="0"/>
              <a:t>LISP</a:t>
            </a:r>
            <a:r>
              <a:rPr kumimoji="1" lang="ja-JP" altLang="en-US" sz="5400" b="1" dirty="0" smtClean="0"/>
              <a:t>」</a:t>
            </a:r>
            <a:r>
              <a:rPr lang="ja-JP" altLang="en-US" sz="5400" dirty="0" smtClean="0">
                <a:solidFill>
                  <a:srgbClr val="FF66FF"/>
                </a:solidFill>
              </a:rPr>
              <a:t> ♡</a:t>
            </a:r>
            <a:endParaRPr lang="en-US" altLang="ja-JP" sz="5400" b="1" dirty="0" smtClean="0"/>
          </a:p>
          <a:p>
            <a:pPr algn="ctr"/>
            <a:r>
              <a:rPr kumimoji="1" lang="ja-JP" altLang="en-US" sz="5400" b="1" dirty="0" smtClean="0"/>
              <a:t>ブーム到来の予感</a:t>
            </a:r>
            <a:endParaRPr kumimoji="1" lang="ja-JP" altLang="en-US" sz="5400" b="1" dirty="0"/>
          </a:p>
        </p:txBody>
      </p:sp>
      <p:sp>
        <p:nvSpPr>
          <p:cNvPr id="5" name="正方形/長方形 4"/>
          <p:cNvSpPr/>
          <p:nvPr/>
        </p:nvSpPr>
        <p:spPr>
          <a:xfrm>
            <a:off x="0" y="6488668"/>
            <a:ext cx="9144000" cy="369332"/>
          </a:xfrm>
          <a:prstGeom prst="rect">
            <a:avLst/>
          </a:prstGeom>
        </p:spPr>
        <p:txBody>
          <a:bodyPr wrap="square">
            <a:spAutoFit/>
          </a:bodyPr>
          <a:lstStyle/>
          <a:p>
            <a:pPr algn="ctr"/>
            <a:r>
              <a:rPr lang="en-US" altLang="ja-JP" dirty="0" smtClean="0"/>
              <a:t>※</a:t>
            </a:r>
            <a:r>
              <a:rPr lang="ja-JP" altLang="en-US" dirty="0" smtClean="0"/>
              <a:t>各方面</a:t>
            </a:r>
            <a:r>
              <a:rPr lang="ja-JP" altLang="en-US" dirty="0" smtClean="0"/>
              <a:t>いろいろごめんなさい </a:t>
            </a:r>
            <a:r>
              <a:rPr lang="en-US" altLang="ja-JP" dirty="0" smtClean="0">
                <a:hlinkClick r:id="rId2"/>
              </a:rPr>
              <a:t>http://</a:t>
            </a:r>
            <a:r>
              <a:rPr lang="en-US" altLang="ja-JP" dirty="0" smtClean="0">
                <a:hlinkClick r:id="rId2"/>
              </a:rPr>
              <a:t>topsy.com/twitpic.com/2926l3</a:t>
            </a:r>
            <a:r>
              <a:rPr lang="ja-JP" altLang="en-US" dirty="0" smtClean="0"/>
              <a:t> </a:t>
            </a:r>
            <a:r>
              <a:rPr lang="ja-JP" altLang="en-US" dirty="0" smtClean="0"/>
              <a:t>より画像を引用</a:t>
            </a:r>
            <a:endParaRPr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正方形/長方形 5"/>
          <p:cNvSpPr>
            <a:spLocks noChangeArrowheads="1"/>
          </p:cNvSpPr>
          <p:nvPr/>
        </p:nvSpPr>
        <p:spPr bwMode="auto">
          <a:xfrm>
            <a:off x="0" y="0"/>
            <a:ext cx="9144000" cy="6858000"/>
          </a:xfrm>
          <a:prstGeom prst="rect">
            <a:avLst/>
          </a:prstGeom>
          <a:solidFill>
            <a:schemeClr val="bg1"/>
          </a:solidFill>
          <a:ln w="9525" algn="ctr">
            <a:noFill/>
            <a:round/>
            <a:headEnd/>
            <a:tailEnd/>
          </a:ln>
        </p:spPr>
        <p:txBody>
          <a:bodyPr/>
          <a:lstStyle/>
          <a:p>
            <a:endParaRPr lang="ja-JP" altLang="en-US"/>
          </a:p>
        </p:txBody>
      </p:sp>
      <p:pic>
        <p:nvPicPr>
          <p:cNvPr id="1026" name="Picture 2" descr="F:\lltiger\neta\51HG81QSG8L._SS500_.jpg">
            <a:hlinkClick r:id="rId2"/>
          </p:cNvPr>
          <p:cNvPicPr>
            <a:picLocks noChangeAspect="1" noChangeArrowheads="1"/>
          </p:cNvPicPr>
          <p:nvPr/>
        </p:nvPicPr>
        <p:blipFill>
          <a:blip r:embed="rId3" cstate="print"/>
          <a:srcRect/>
          <a:stretch>
            <a:fillRect/>
          </a:stretch>
        </p:blipFill>
        <p:spPr bwMode="auto">
          <a:xfrm>
            <a:off x="3124200" y="0"/>
            <a:ext cx="6858000" cy="6858001"/>
          </a:xfrm>
          <a:prstGeom prst="rect">
            <a:avLst/>
          </a:prstGeom>
          <a:noFill/>
        </p:spPr>
      </p:pic>
      <p:sp>
        <p:nvSpPr>
          <p:cNvPr id="5" name="テキスト ボックス 4"/>
          <p:cNvSpPr txBox="1"/>
          <p:nvPr/>
        </p:nvSpPr>
        <p:spPr>
          <a:xfrm>
            <a:off x="0" y="1066800"/>
            <a:ext cx="3550972" cy="2308324"/>
          </a:xfrm>
          <a:prstGeom prst="rect">
            <a:avLst/>
          </a:prstGeom>
          <a:noFill/>
        </p:spPr>
        <p:txBody>
          <a:bodyPr wrap="none" rtlCol="0">
            <a:spAutoFit/>
          </a:bodyPr>
          <a:lstStyle/>
          <a:p>
            <a:r>
              <a:rPr lang="ja-JP" altLang="en-US" sz="3600" b="1" dirty="0" smtClean="0"/>
              <a:t> </a:t>
            </a:r>
            <a:r>
              <a:rPr kumimoji="1" lang="ja-JP" altLang="en-US" sz="3600" b="1" dirty="0" smtClean="0"/>
              <a:t>いつも</a:t>
            </a:r>
            <a:endParaRPr kumimoji="1" lang="en-US" altLang="ja-JP" sz="3600" b="1" dirty="0" smtClean="0"/>
          </a:p>
          <a:p>
            <a:r>
              <a:rPr lang="ja-JP" altLang="en-US" sz="3600" b="1" dirty="0" smtClean="0"/>
              <a:t>　</a:t>
            </a:r>
            <a:r>
              <a:rPr kumimoji="1" lang="ja-JP" altLang="en-US" sz="3600" b="1" dirty="0" smtClean="0"/>
              <a:t>カッコばかり</a:t>
            </a:r>
            <a:endParaRPr kumimoji="1" lang="en-US" altLang="ja-JP" sz="3600" b="1" dirty="0" smtClean="0"/>
          </a:p>
          <a:p>
            <a:r>
              <a:rPr kumimoji="1" lang="ja-JP" altLang="en-US" sz="3600" b="1" dirty="0" smtClean="0"/>
              <a:t>　　つけて！</a:t>
            </a:r>
            <a:endParaRPr kumimoji="1" lang="en-US" altLang="ja-JP" sz="3600" b="1" dirty="0" smtClean="0"/>
          </a:p>
          <a:p>
            <a:r>
              <a:rPr kumimoji="1" lang="ja-JP" altLang="en-US" sz="3600" b="1" dirty="0" smtClean="0"/>
              <a:t>　 おしおきよ！</a:t>
            </a:r>
            <a:endParaRPr kumimoji="1" lang="ja-JP" altLang="en-US" sz="3600" b="1" dirty="0"/>
          </a:p>
        </p:txBody>
      </p:sp>
      <p:sp>
        <p:nvSpPr>
          <p:cNvPr id="6" name="正方形/長方形 5"/>
          <p:cNvSpPr/>
          <p:nvPr/>
        </p:nvSpPr>
        <p:spPr>
          <a:xfrm>
            <a:off x="0" y="0"/>
            <a:ext cx="3005951" cy="707886"/>
          </a:xfrm>
          <a:prstGeom prst="rect">
            <a:avLst/>
          </a:prstGeom>
        </p:spPr>
        <p:txBody>
          <a:bodyPr wrap="none">
            <a:spAutoFit/>
          </a:bodyPr>
          <a:lstStyle/>
          <a:p>
            <a:r>
              <a:rPr lang="en-US" altLang="ja-JP" sz="4000" b="1" dirty="0" smtClean="0">
                <a:latin typeface="Consolas" pitchFamily="49" charset="0"/>
                <a:cs typeface="Consolas" pitchFamily="49" charset="0"/>
              </a:rPr>
              <a:t>((((((((((</a:t>
            </a:r>
            <a:endParaRPr lang="ja-JP" altLang="en-US" sz="4000" b="1" dirty="0">
              <a:latin typeface="Consolas" pitchFamily="49" charset="0"/>
              <a:cs typeface="Consolas" pitchFamily="49" charset="0"/>
            </a:endParaRPr>
          </a:p>
        </p:txBody>
      </p:sp>
      <p:sp>
        <p:nvSpPr>
          <p:cNvPr id="7" name="正方形/長方形 6"/>
          <p:cNvSpPr/>
          <p:nvPr/>
        </p:nvSpPr>
        <p:spPr>
          <a:xfrm>
            <a:off x="457200" y="3581400"/>
            <a:ext cx="3005951" cy="707886"/>
          </a:xfrm>
          <a:prstGeom prst="rect">
            <a:avLst/>
          </a:prstGeom>
        </p:spPr>
        <p:txBody>
          <a:bodyPr wrap="none">
            <a:spAutoFit/>
          </a:bodyPr>
          <a:lstStyle/>
          <a:p>
            <a:r>
              <a:rPr lang="en-US" altLang="ja-JP" sz="4000" b="1" dirty="0" smtClean="0">
                <a:latin typeface="Consolas" pitchFamily="49" charset="0"/>
                <a:cs typeface="Consolas" pitchFamily="49" charset="0"/>
              </a:rPr>
              <a:t>))))))))))</a:t>
            </a:r>
            <a:endParaRPr lang="ja-JP" altLang="en-US" sz="4000" b="1" dirty="0">
              <a:latin typeface="Consolas" pitchFamily="49" charset="0"/>
              <a:cs typeface="Consolas" pitchFamily="49" charset="0"/>
            </a:endParaRPr>
          </a:p>
        </p:txBody>
      </p:sp>
      <p:sp>
        <p:nvSpPr>
          <p:cNvPr id="8" name="正方形/長方形 7"/>
          <p:cNvSpPr/>
          <p:nvPr/>
        </p:nvSpPr>
        <p:spPr>
          <a:xfrm>
            <a:off x="0" y="6550223"/>
            <a:ext cx="9144000" cy="307777"/>
          </a:xfrm>
          <a:prstGeom prst="rect">
            <a:avLst/>
          </a:prstGeom>
        </p:spPr>
        <p:txBody>
          <a:bodyPr wrap="square">
            <a:spAutoFit/>
          </a:bodyPr>
          <a:lstStyle/>
          <a:p>
            <a:r>
              <a:rPr lang="en-US" altLang="ja-JP" sz="1400" b="1" dirty="0" smtClean="0">
                <a:latin typeface="Consolas" pitchFamily="49" charset="0"/>
                <a:cs typeface="Consolas" pitchFamily="49" charset="0"/>
              </a:rPr>
              <a:t>ISBN:4757727151 </a:t>
            </a:r>
            <a:r>
              <a:rPr lang="ja-JP" altLang="en-US" sz="1400" b="1" dirty="0" smtClean="0">
                <a:latin typeface="Consolas" pitchFamily="49" charset="0"/>
                <a:cs typeface="Consolas" pitchFamily="49" charset="0"/>
              </a:rPr>
              <a:t>ファミ通文庫￥</a:t>
            </a:r>
            <a:r>
              <a:rPr lang="en-US" altLang="ja-JP" sz="1400" b="1" dirty="0" smtClean="0">
                <a:latin typeface="Consolas" pitchFamily="49" charset="0"/>
                <a:cs typeface="Consolas" pitchFamily="49" charset="0"/>
              </a:rPr>
              <a:t>672  </a:t>
            </a:r>
            <a:r>
              <a:rPr lang="ja-JP" altLang="en-US" sz="1400" b="1" dirty="0" smtClean="0">
                <a:latin typeface="Consolas" pitchFamily="49" charset="0"/>
                <a:cs typeface="Consolas" pitchFamily="49" charset="0"/>
              </a:rPr>
              <a:t>好評発売中</a:t>
            </a:r>
            <a:endParaRPr lang="ja-JP" altLang="en-US" sz="1400" b="1"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正方形/長方形 5"/>
          <p:cNvSpPr>
            <a:spLocks noChangeArrowheads="1"/>
          </p:cNvSpPr>
          <p:nvPr/>
        </p:nvSpPr>
        <p:spPr bwMode="auto">
          <a:xfrm>
            <a:off x="0" y="0"/>
            <a:ext cx="9144000" cy="6858000"/>
          </a:xfrm>
          <a:prstGeom prst="rect">
            <a:avLst/>
          </a:prstGeom>
          <a:solidFill>
            <a:schemeClr val="bg1"/>
          </a:solidFill>
          <a:ln w="9525" algn="ctr">
            <a:noFill/>
            <a:round/>
            <a:headEnd/>
            <a:tailEnd/>
          </a:ln>
        </p:spPr>
        <p:txBody>
          <a:bodyPr/>
          <a:lstStyle/>
          <a:p>
            <a:endParaRPr lang="ja-JP" altLang="en-US"/>
          </a:p>
        </p:txBody>
      </p:sp>
      <p:pic>
        <p:nvPicPr>
          <p:cNvPr id="3074" name="Picture 2" descr="F:\lltiger\erlang\erlang-logo.gif"/>
          <p:cNvPicPr>
            <a:picLocks noChangeAspect="1" noChangeArrowheads="1"/>
          </p:cNvPicPr>
          <p:nvPr/>
        </p:nvPicPr>
        <p:blipFill>
          <a:blip r:embed="rId2" cstate="print"/>
          <a:srcRect/>
          <a:stretch>
            <a:fillRect/>
          </a:stretch>
        </p:blipFill>
        <p:spPr bwMode="auto">
          <a:xfrm>
            <a:off x="1524000" y="978976"/>
            <a:ext cx="6172200" cy="5498024"/>
          </a:xfrm>
          <a:prstGeom prst="rect">
            <a:avLst/>
          </a:prstGeom>
          <a:noFill/>
        </p:spPr>
      </p:pic>
      <p:sp>
        <p:nvSpPr>
          <p:cNvPr id="4" name="正方形/長方形 3"/>
          <p:cNvSpPr/>
          <p:nvPr/>
        </p:nvSpPr>
        <p:spPr>
          <a:xfrm>
            <a:off x="0" y="609600"/>
            <a:ext cx="9144000" cy="707886"/>
          </a:xfrm>
          <a:prstGeom prst="rect">
            <a:avLst/>
          </a:prstGeom>
        </p:spPr>
        <p:txBody>
          <a:bodyPr wrap="square">
            <a:spAutoFit/>
          </a:bodyPr>
          <a:lstStyle/>
          <a:p>
            <a:pPr algn="ctr"/>
            <a:r>
              <a:rPr lang="ja-JP" altLang="en-US" sz="4000" b="1" dirty="0" smtClean="0"/>
              <a:t>カッコつかない関数型言語</a:t>
            </a:r>
            <a:endParaRPr lang="ja-JP" altLang="en-US" sz="4000" b="1" dirty="0"/>
          </a:p>
        </p:txBody>
      </p:sp>
      <p:sp>
        <p:nvSpPr>
          <p:cNvPr id="5" name="正方形/長方形 4"/>
          <p:cNvSpPr/>
          <p:nvPr/>
        </p:nvSpPr>
        <p:spPr>
          <a:xfrm>
            <a:off x="0" y="5921514"/>
            <a:ext cx="9144000" cy="707886"/>
          </a:xfrm>
          <a:prstGeom prst="rect">
            <a:avLst/>
          </a:prstGeom>
        </p:spPr>
        <p:txBody>
          <a:bodyPr wrap="square">
            <a:spAutoFit/>
          </a:bodyPr>
          <a:lstStyle/>
          <a:p>
            <a:pPr algn="ctr"/>
            <a:r>
              <a:rPr lang="en-US" altLang="ja-JP" sz="4000" b="1" dirty="0" smtClean="0"/>
              <a:t>※</a:t>
            </a:r>
            <a:r>
              <a:rPr lang="ja-JP" altLang="en-US" sz="4000" b="1" dirty="0" err="1" smtClean="0"/>
              <a:t>ちょと</a:t>
            </a:r>
            <a:r>
              <a:rPr lang="ja-JP" altLang="en-US" sz="4000" b="1" dirty="0" smtClean="0"/>
              <a:t>古いけど、最新クラウド対応</a:t>
            </a:r>
            <a:endParaRPr lang="ja-JP" altLang="en-US" sz="4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括弧つかない </a:t>
            </a:r>
            <a:r>
              <a:rPr kumimoji="1" lang="en-US" altLang="ja-JP" dirty="0" err="1" smtClean="0"/>
              <a:t>Erlang</a:t>
            </a:r>
            <a:r>
              <a:rPr kumimoji="1" lang="en-US" altLang="ja-JP" dirty="0" smtClean="0"/>
              <a:t> </a:t>
            </a:r>
            <a:r>
              <a:rPr kumimoji="1" lang="ja-JP" altLang="en-US" dirty="0" smtClean="0"/>
              <a:t>プログラミング</a:t>
            </a:r>
            <a:endParaRPr kumimoji="1" lang="ja-JP" altLang="en-US" dirty="0"/>
          </a:p>
        </p:txBody>
      </p:sp>
      <p:sp>
        <p:nvSpPr>
          <p:cNvPr id="3" name="テキスト プレースホルダ 2"/>
          <p:cNvSpPr>
            <a:spLocks noGrp="1"/>
          </p:cNvSpPr>
          <p:nvPr>
            <p:ph type="body" idx="1"/>
          </p:nvPr>
        </p:nvSpPr>
        <p:spPr>
          <a:xfrm>
            <a:off x="304800" y="1447800"/>
            <a:ext cx="8839200" cy="2590800"/>
          </a:xfrm>
        </p:spPr>
        <p:txBody>
          <a:bodyPr/>
          <a:lstStyle/>
          <a:p>
            <a:r>
              <a:rPr kumimoji="1" lang="ja-JP" altLang="en-US" dirty="0" smtClean="0"/>
              <a:t>記号だけでワンライナー</a:t>
            </a:r>
            <a:endParaRPr kumimoji="1" lang="ja-JP" altLang="en-US" dirty="0"/>
          </a:p>
        </p:txBody>
      </p:sp>
      <p:sp>
        <p:nvSpPr>
          <p:cNvPr id="4" name="正方形/長方形 3"/>
          <p:cNvSpPr/>
          <p:nvPr/>
        </p:nvSpPr>
        <p:spPr>
          <a:xfrm>
            <a:off x="304800" y="2095500"/>
            <a:ext cx="8585200" cy="2095500"/>
          </a:xfrm>
          <a:prstGeom prst="rect">
            <a:avLst/>
          </a:prstGeom>
          <a:solidFill>
            <a:srgbClr val="070707"/>
          </a:solidFill>
          <a:ln w="41275">
            <a:solidFill>
              <a:srgbClr val="008080"/>
            </a:solidFill>
          </a:ln>
          <a:effectLst>
            <a:prstShdw prst="shdw6" dist="107763" dir="2700000">
              <a:srgbClr val="BCBCBC">
                <a:alpha val="50000"/>
              </a:s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b="1" dirty="0" smtClean="0">
                <a:solidFill>
                  <a:srgbClr val="FCFCFC"/>
                </a:solidFill>
                <a:latin typeface="Consolas"/>
                <a:sym typeface="Consolas"/>
              </a:rPr>
              <a:t>__=$!+$!+$!-$#,[$$+$$,__+$%,__+$,,__+$,,__+$/,$!].</a:t>
            </a:r>
            <a:endParaRPr kumimoji="1" lang="ja-JP" altLang="en-US" sz="2400" b="1" dirty="0">
              <a:solidFill>
                <a:srgbClr val="FCFCFC"/>
              </a:solidFill>
              <a:latin typeface="Consolas"/>
              <a:ea typeface="メイリオ"/>
              <a:sym typeface="Consolas"/>
            </a:endParaRPr>
          </a:p>
        </p:txBody>
      </p:sp>
      <p:sp>
        <p:nvSpPr>
          <p:cNvPr id="5" name="正方形/長方形 4"/>
          <p:cNvSpPr/>
          <p:nvPr/>
        </p:nvSpPr>
        <p:spPr>
          <a:xfrm>
            <a:off x="304800" y="4953000"/>
            <a:ext cx="8585200" cy="1219200"/>
          </a:xfrm>
          <a:prstGeom prst="rect">
            <a:avLst/>
          </a:prstGeom>
          <a:solidFill>
            <a:srgbClr val="070707"/>
          </a:solidFill>
          <a:ln w="41275">
            <a:solidFill>
              <a:srgbClr val="008080"/>
            </a:solidFill>
          </a:ln>
          <a:effectLst>
            <a:prstShdw prst="shdw6" dist="107763" dir="2700000">
              <a:srgbClr val="BCBCBC">
                <a:alpha val="50000"/>
              </a:s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600" b="1" dirty="0" smtClean="0">
                <a:solidFill>
                  <a:srgbClr val="FCFCFC"/>
                </a:solidFill>
                <a:latin typeface="Consolas"/>
                <a:sym typeface="Consolas"/>
              </a:rPr>
              <a:t>"Hello!"</a:t>
            </a:r>
            <a:endParaRPr kumimoji="1" lang="ja-JP" altLang="en-US" sz="3600" b="1" dirty="0">
              <a:solidFill>
                <a:srgbClr val="FCFCFC"/>
              </a:solidFill>
              <a:latin typeface="Consolas"/>
              <a:ea typeface="メイリオ"/>
              <a:sym typeface="Consolas"/>
            </a:endParaRPr>
          </a:p>
        </p:txBody>
      </p:sp>
      <p:sp>
        <p:nvSpPr>
          <p:cNvPr id="6" name="テキスト ボックス 5"/>
          <p:cNvSpPr txBox="1"/>
          <p:nvPr/>
        </p:nvSpPr>
        <p:spPr>
          <a:xfrm>
            <a:off x="304800" y="4343400"/>
            <a:ext cx="2282997" cy="584775"/>
          </a:xfrm>
          <a:prstGeom prst="rect">
            <a:avLst/>
          </a:prstGeom>
          <a:noFill/>
        </p:spPr>
        <p:txBody>
          <a:bodyPr wrap="none" rtlCol="0">
            <a:spAutoFit/>
          </a:bodyPr>
          <a:lstStyle/>
          <a:p>
            <a:r>
              <a:rPr lang="ja-JP" altLang="en-US" sz="3200" b="1" dirty="0" smtClean="0"/>
              <a:t>実行結果 </a:t>
            </a:r>
            <a:r>
              <a:rPr lang="en-US" altLang="ja-JP" sz="3200" b="1" dirty="0" smtClean="0"/>
              <a:t>&gt;</a:t>
            </a:r>
            <a:endParaRPr kumimoji="1" lang="ja-JP" altLang="en-US" sz="3200" b="1" dirty="0"/>
          </a:p>
        </p:txBody>
      </p:sp>
      <p:sp>
        <p:nvSpPr>
          <p:cNvPr id="7" name="正方形/長方形 6"/>
          <p:cNvSpPr/>
          <p:nvPr/>
        </p:nvSpPr>
        <p:spPr>
          <a:xfrm>
            <a:off x="0" y="6211669"/>
            <a:ext cx="9144000" cy="646331"/>
          </a:xfrm>
          <a:prstGeom prst="rect">
            <a:avLst/>
          </a:prstGeom>
        </p:spPr>
        <p:txBody>
          <a:bodyPr wrap="square">
            <a:spAutoFit/>
          </a:bodyPr>
          <a:lstStyle/>
          <a:p>
            <a:pPr algn="ctr"/>
            <a:r>
              <a:rPr lang="ja-JP" altLang="en-US" dirty="0" smtClean="0"/>
              <a:t>■</a:t>
            </a:r>
            <a:r>
              <a:rPr lang="en-US" altLang="ja-JP" dirty="0" smtClean="0"/>
              <a:t>[</a:t>
            </a:r>
            <a:r>
              <a:rPr lang="ja-JP" altLang="en-US" dirty="0" smtClean="0"/>
              <a:t>ネタ</a:t>
            </a:r>
            <a:r>
              <a:rPr lang="en-US" altLang="ja-JP" dirty="0" smtClean="0"/>
              <a:t>][</a:t>
            </a:r>
            <a:r>
              <a:rPr lang="en-US" altLang="ja-JP" dirty="0" err="1" smtClean="0"/>
              <a:t>erlang</a:t>
            </a:r>
            <a:r>
              <a:rPr lang="en-US" altLang="ja-JP" dirty="0" smtClean="0"/>
              <a:t>]</a:t>
            </a:r>
            <a:r>
              <a:rPr lang="ja-JP" altLang="en-US" dirty="0" smtClean="0"/>
              <a:t>記号だけで</a:t>
            </a:r>
            <a:r>
              <a:rPr lang="en-US" altLang="ja-JP" dirty="0" err="1" smtClean="0"/>
              <a:t>Erlang</a:t>
            </a:r>
            <a:r>
              <a:rPr lang="ja-JP" altLang="en-US" dirty="0" smtClean="0"/>
              <a:t>プログラミング</a:t>
            </a:r>
            <a:r>
              <a:rPr lang="en-US" altLang="ja-JP" dirty="0" smtClean="0"/>
              <a:t>   </a:t>
            </a:r>
          </a:p>
          <a:p>
            <a:pPr algn="ctr"/>
            <a:r>
              <a:rPr lang="en-US" altLang="ja-JP" dirty="0" smtClean="0"/>
              <a:t>http://d.hatena.ne.jp/ucq/20100709/1278682579</a:t>
            </a:r>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rebuchet MS"/>
        <a:ea typeface="メイリオ"/>
        <a:cs typeface="メイリオ"/>
      </a:majorFont>
      <a:minorFont>
        <a:latin typeface="Trebuchet MS"/>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CybozuLabs</Template>
  <TotalTime>0</TotalTime>
  <Words>1497</Words>
  <Application>Microsoft Office PowerPoint</Application>
  <PresentationFormat>画面に合わせる (4:3)</PresentationFormat>
  <Paragraphs>292</Paragraphs>
  <Slides>55</Slides>
  <Notes>12</Notes>
  <HiddenSlides>0</HiddenSlides>
  <MMClips>0</MMClips>
  <ScaleCrop>false</ScaleCrop>
  <HeadingPairs>
    <vt:vector size="4" baseType="variant">
      <vt:variant>
        <vt:lpstr>テーマ</vt:lpstr>
      </vt:variant>
      <vt:variant>
        <vt:i4>1</vt:i4>
      </vt:variant>
      <vt:variant>
        <vt:lpstr>スライド タイトル</vt:lpstr>
      </vt:variant>
      <vt:variant>
        <vt:i4>55</vt:i4>
      </vt:variant>
    </vt:vector>
  </HeadingPairs>
  <TitlesOfParts>
    <vt:vector size="56" baseType="lpstr">
      <vt:lpstr>Blends</vt:lpstr>
      <vt:lpstr>スライド 1</vt:lpstr>
      <vt:lpstr>はじめに</vt:lpstr>
      <vt:lpstr>【謝罪】ざんねんなお知らせ m(_ _)m</vt:lpstr>
      <vt:lpstr>今週 の ニュース</vt:lpstr>
      <vt:lpstr>スライド 5</vt:lpstr>
      <vt:lpstr>スライド 6</vt:lpstr>
      <vt:lpstr>スライド 7</vt:lpstr>
      <vt:lpstr>スライド 8</vt:lpstr>
      <vt:lpstr>括弧つかない Erlang プログラミング</vt:lpstr>
      <vt:lpstr>スライド 10</vt:lpstr>
      <vt:lpstr>スライド 11</vt:lpstr>
      <vt:lpstr>Java Programmer says “Hello world!”</vt:lpstr>
      <vt:lpstr>Programming language C says “Hello world!”</vt:lpstr>
      <vt:lpstr>BASIC Programmer says “Hello world!”</vt:lpstr>
      <vt:lpstr>COBOL Programmer says “Hello world!”</vt:lpstr>
      <vt:lpstr>Brainf*cker says “Hello world!”</vt:lpstr>
      <vt:lpstr>Perl Monger says “hello world”</vt:lpstr>
      <vt:lpstr>スライド 18</vt:lpstr>
      <vt:lpstr>スライド 19</vt:lpstr>
      <vt:lpstr>BATTLE 1 : Hill-Climbing</vt:lpstr>
      <vt:lpstr>BATTLE 1 : Hill-Climbing</vt:lpstr>
      <vt:lpstr>BATTLE 1 : Hill-Climbing</vt:lpstr>
      <vt:lpstr>LLDN （2005年）</vt:lpstr>
      <vt:lpstr>Quiz: 何をするプログラムでしょうか？</vt:lpstr>
      <vt:lpstr>Perlの予約語 (220個)</vt:lpstr>
      <vt:lpstr>予約語プログラミングのテクニック解説</vt:lpstr>
      <vt:lpstr>スライド 27</vt:lpstr>
      <vt:lpstr>デモをどうぞ（Ajax風味）</vt:lpstr>
      <vt:lpstr>スライド 29</vt:lpstr>
      <vt:lpstr>スライド 30</vt:lpstr>
      <vt:lpstr>Ruby 1.8 version</vt:lpstr>
      <vt:lpstr>BATTLE 1 : Hill-Climbing</vt:lpstr>
      <vt:lpstr>BATTLE 1 : Hill-Climbing</vt:lpstr>
      <vt:lpstr>Quiz: これは何をするプログラムでしょう?</vt:lpstr>
      <vt:lpstr>スライド 35</vt:lpstr>
      <vt:lpstr>スライド 36</vt:lpstr>
      <vt:lpstr>jjencode - Live demo</vt:lpstr>
      <vt:lpstr>記号 JavaScript で任意の数字を作る</vt:lpstr>
      <vt:lpstr>記号 JavaScript で文字列 String object を生成</vt:lpstr>
      <vt:lpstr>どうやって文字列 ‘a’, ’b’, ’c’, ‘d’ … を作る？</vt:lpstr>
      <vt:lpstr>生成した文字列をどうやって eval する？</vt:lpstr>
      <vt:lpstr>スライド 42</vt:lpstr>
      <vt:lpstr>LL Ringじゃんけん2.0 伝説のPythonプログラム</vt:lpstr>
      <vt:lpstr>Python ワンライナー（by 西尾泰和）</vt:lpstr>
      <vt:lpstr>スライド 45</vt:lpstr>
      <vt:lpstr>記号だけで文字列を生成するプログラミング</vt:lpstr>
      <vt:lpstr>サルでもわかる顔文字系プログラミング</vt:lpstr>
      <vt:lpstr>記号だけで任意の整数を生成する方法</vt:lpstr>
      <vt:lpstr>記号だけで ‘saru’ を生成する方法（前半）</vt:lpstr>
      <vt:lpstr>記号だけで ‘saru’ を生成する方法（後半）</vt:lpstr>
      <vt:lpstr>PyPyEncode 作ってみました</vt:lpstr>
      <vt:lpstr>Python バージョンできた！</vt:lpstr>
      <vt:lpstr>誰でも西尾さん並のプログラミングが可能に！</vt:lpstr>
      <vt:lpstr>スライド 54</vt:lpstr>
      <vt:lpstr>スライド 55</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
  <dc:creator/>
  <cp:keywords/>
  <dc:description/>
  <cp:lastModifiedBy/>
  <cp:revision>104</cp:revision>
  <cp:lastPrinted>1601-01-01T00:00:00Z</cp:lastPrinted>
  <dcterms:created xsi:type="dcterms:W3CDTF">1601-01-01T00:00:00Z</dcterms:created>
  <dcterms:modified xsi:type="dcterms:W3CDTF">2010-08-01T08:38:47Z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